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3119" r:id="rId6"/>
    <p:sldId id="3113" r:id="rId7"/>
    <p:sldId id="3117" r:id="rId8"/>
    <p:sldId id="3116" r:id="rId9"/>
    <p:sldId id="3097" r:id="rId10"/>
    <p:sldId id="31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12"/>
    <a:srgbClr val="D95900"/>
    <a:srgbClr val="FFFFFF"/>
    <a:srgbClr val="D4D4D5"/>
    <a:srgbClr val="93809D"/>
    <a:srgbClr val="002D62"/>
    <a:srgbClr val="55C5E9"/>
    <a:srgbClr val="666666"/>
    <a:srgbClr val="FDB913"/>
    <a:srgbClr val="9A9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B3374-F485-416B-B489-D934F416528D}" v="372" dt="2025-03-07T12:37:44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3" autoAdjust="0"/>
    <p:restoredTop sz="91127" autoAdjust="0"/>
  </p:normalViewPr>
  <p:slideViewPr>
    <p:cSldViewPr snapToGrid="0">
      <p:cViewPr varScale="1">
        <p:scale>
          <a:sx n="102" d="100"/>
          <a:sy n="102" d="100"/>
        </p:scale>
        <p:origin x="10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as, Luvuyo" userId="85ceac2d-6146-4e7b-a94d-f50d8fdcb00f" providerId="ADAL" clId="{D59B3374-F485-416B-B489-D934F416528D}"/>
    <pc:docChg chg="undo custSel modSld">
      <pc:chgData name="Haas, Luvuyo" userId="85ceac2d-6146-4e7b-a94d-f50d8fdcb00f" providerId="ADAL" clId="{D59B3374-F485-416B-B489-D934F416528D}" dt="2025-03-07T12:37:44.793" v="514" actId="255"/>
      <pc:docMkLst>
        <pc:docMk/>
      </pc:docMkLst>
      <pc:sldChg chg="delSp modSp mod modNotesTx">
        <pc:chgData name="Haas, Luvuyo" userId="85ceac2d-6146-4e7b-a94d-f50d8fdcb00f" providerId="ADAL" clId="{D59B3374-F485-416B-B489-D934F416528D}" dt="2025-03-07T12:05:25.298" v="460" actId="20577"/>
        <pc:sldMkLst>
          <pc:docMk/>
          <pc:sldMk cId="5960547" sldId="3097"/>
        </pc:sldMkLst>
        <pc:spChg chg="mod">
          <ac:chgData name="Haas, Luvuyo" userId="85ceac2d-6146-4e7b-a94d-f50d8fdcb00f" providerId="ADAL" clId="{D59B3374-F485-416B-B489-D934F416528D}" dt="2025-03-07T12:05:25.298" v="460" actId="20577"/>
          <ac:spMkLst>
            <pc:docMk/>
            <pc:sldMk cId="5960547" sldId="3097"/>
            <ac:spMk id="2" creationId="{E894738D-A810-A94D-5467-C47900652BDE}"/>
          </ac:spMkLst>
        </pc:spChg>
        <pc:spChg chg="mod">
          <ac:chgData name="Haas, Luvuyo" userId="85ceac2d-6146-4e7b-a94d-f50d8fdcb00f" providerId="ADAL" clId="{D59B3374-F485-416B-B489-D934F416528D}" dt="2025-03-07T11:50:15.800" v="454" actId="15"/>
          <ac:spMkLst>
            <pc:docMk/>
            <pc:sldMk cId="5960547" sldId="3097"/>
            <ac:spMk id="5" creationId="{8AA84383-7B37-E0DA-6DCF-7E06A30FBF81}"/>
          </ac:spMkLst>
        </pc:spChg>
        <pc:spChg chg="del mod">
          <ac:chgData name="Haas, Luvuyo" userId="85ceac2d-6146-4e7b-a94d-f50d8fdcb00f" providerId="ADAL" clId="{D59B3374-F485-416B-B489-D934F416528D}" dt="2025-03-07T10:27:58.046" v="43" actId="478"/>
          <ac:spMkLst>
            <pc:docMk/>
            <pc:sldMk cId="5960547" sldId="3097"/>
            <ac:spMk id="7" creationId="{142AC88C-341D-1262-7D40-543C27E7B6CD}"/>
          </ac:spMkLst>
        </pc:spChg>
      </pc:sldChg>
      <pc:sldChg chg="modSp mod modNotesTx">
        <pc:chgData name="Haas, Luvuyo" userId="85ceac2d-6146-4e7b-a94d-f50d8fdcb00f" providerId="ADAL" clId="{D59B3374-F485-416B-B489-D934F416528D}" dt="2025-03-07T11:45:41.363" v="450" actId="20577"/>
        <pc:sldMkLst>
          <pc:docMk/>
          <pc:sldMk cId="1596697131" sldId="3116"/>
        </pc:sldMkLst>
        <pc:graphicFrameChg chg="mod modGraphic">
          <ac:chgData name="Haas, Luvuyo" userId="85ceac2d-6146-4e7b-a94d-f50d8fdcb00f" providerId="ADAL" clId="{D59B3374-F485-416B-B489-D934F416528D}" dt="2025-03-07T11:45:41.363" v="450" actId="20577"/>
          <ac:graphicFrameMkLst>
            <pc:docMk/>
            <pc:sldMk cId="1596697131" sldId="3116"/>
            <ac:graphicFrameMk id="7" creationId="{2C418588-59FD-08A3-81A9-F3C9D90ACF19}"/>
          </ac:graphicFrameMkLst>
        </pc:graphicFrameChg>
      </pc:sldChg>
      <pc:sldChg chg="addSp delSp modSp mod">
        <pc:chgData name="Haas, Luvuyo" userId="85ceac2d-6146-4e7b-a94d-f50d8fdcb00f" providerId="ADAL" clId="{D59B3374-F485-416B-B489-D934F416528D}" dt="2025-03-07T12:37:44.793" v="514" actId="255"/>
        <pc:sldMkLst>
          <pc:docMk/>
          <pc:sldMk cId="1919704671" sldId="3117"/>
        </pc:sldMkLst>
        <pc:spChg chg="del">
          <ac:chgData name="Haas, Luvuyo" userId="85ceac2d-6146-4e7b-a94d-f50d8fdcb00f" providerId="ADAL" clId="{D59B3374-F485-416B-B489-D934F416528D}" dt="2025-03-07T12:35:26.649" v="488" actId="478"/>
          <ac:spMkLst>
            <pc:docMk/>
            <pc:sldMk cId="1919704671" sldId="3117"/>
            <ac:spMk id="4" creationId="{8BC11F91-7875-C0AE-F916-6A4BEB2D681A}"/>
          </ac:spMkLst>
        </pc:spChg>
        <pc:spChg chg="del mod">
          <ac:chgData name="Haas, Luvuyo" userId="85ceac2d-6146-4e7b-a94d-f50d8fdcb00f" providerId="ADAL" clId="{D59B3374-F485-416B-B489-D934F416528D}" dt="2025-03-07T12:06:44.143" v="461" actId="12084"/>
          <ac:spMkLst>
            <pc:docMk/>
            <pc:sldMk cId="1919704671" sldId="3117"/>
            <ac:spMk id="6" creationId="{AF89BD84-B8E1-399C-E936-CC760BE5DC29}"/>
          </ac:spMkLst>
        </pc:spChg>
        <pc:graphicFrameChg chg="add mod modGraphic">
          <ac:chgData name="Haas, Luvuyo" userId="85ceac2d-6146-4e7b-a94d-f50d8fdcb00f" providerId="ADAL" clId="{D59B3374-F485-416B-B489-D934F416528D}" dt="2025-03-07T12:37:44.793" v="514" actId="255"/>
          <ac:graphicFrameMkLst>
            <pc:docMk/>
            <pc:sldMk cId="1919704671" sldId="3117"/>
            <ac:graphicFrameMk id="3" creationId="{7A959668-B9B5-A895-E6F1-4C24B538C543}"/>
          </ac:graphicFrameMkLst>
        </pc:graphicFrameChg>
        <pc:picChg chg="add mod">
          <ac:chgData name="Haas, Luvuyo" userId="85ceac2d-6146-4e7b-a94d-f50d8fdcb00f" providerId="ADAL" clId="{D59B3374-F485-416B-B489-D934F416528D}" dt="2025-03-07T12:35:42.776" v="492" actId="1076"/>
          <ac:picMkLst>
            <pc:docMk/>
            <pc:sldMk cId="1919704671" sldId="3117"/>
            <ac:picMk id="7" creationId="{C81BAA55-7C0F-EFB3-68E2-0940FEAB9BC5}"/>
          </ac:picMkLst>
        </pc:picChg>
        <pc:picChg chg="add mod">
          <ac:chgData name="Haas, Luvuyo" userId="85ceac2d-6146-4e7b-a94d-f50d8fdcb00f" providerId="ADAL" clId="{D59B3374-F485-416B-B489-D934F416528D}" dt="2025-03-07T12:35:50.425" v="494" actId="1076"/>
          <ac:picMkLst>
            <pc:docMk/>
            <pc:sldMk cId="1919704671" sldId="3117"/>
            <ac:picMk id="9" creationId="{19255801-9582-3170-E33E-617F6E2064A7}"/>
          </ac:picMkLst>
        </pc:picChg>
        <pc:picChg chg="add mod">
          <ac:chgData name="Haas, Luvuyo" userId="85ceac2d-6146-4e7b-a94d-f50d8fdcb00f" providerId="ADAL" clId="{D59B3374-F485-416B-B489-D934F416528D}" dt="2025-03-07T12:36:30.084" v="499" actId="1076"/>
          <ac:picMkLst>
            <pc:docMk/>
            <pc:sldMk cId="1919704671" sldId="3117"/>
            <ac:picMk id="11" creationId="{420F4C80-F7A4-A4CA-0AF1-CD54606F000A}"/>
          </ac:picMkLst>
        </pc:picChg>
        <pc:picChg chg="add mod">
          <ac:chgData name="Haas, Luvuyo" userId="85ceac2d-6146-4e7b-a94d-f50d8fdcb00f" providerId="ADAL" clId="{D59B3374-F485-416B-B489-D934F416528D}" dt="2025-03-07T12:36:33.596" v="500" actId="1076"/>
          <ac:picMkLst>
            <pc:docMk/>
            <pc:sldMk cId="1919704671" sldId="3117"/>
            <ac:picMk id="13" creationId="{12654406-F46F-CD3F-58CE-3973B5381487}"/>
          </ac:picMkLst>
        </pc:picChg>
      </pc:sldChg>
      <pc:sldChg chg="modSp mod">
        <pc:chgData name="Haas, Luvuyo" userId="85ceac2d-6146-4e7b-a94d-f50d8fdcb00f" providerId="ADAL" clId="{D59B3374-F485-416B-B489-D934F416528D}" dt="2025-03-07T11:50:37.608" v="457" actId="15"/>
        <pc:sldMkLst>
          <pc:docMk/>
          <pc:sldMk cId="3065014791" sldId="3119"/>
        </pc:sldMkLst>
        <pc:spChg chg="mod">
          <ac:chgData name="Haas, Luvuyo" userId="85ceac2d-6146-4e7b-a94d-f50d8fdcb00f" providerId="ADAL" clId="{D59B3374-F485-416B-B489-D934F416528D}" dt="2025-03-07T11:50:37.608" v="457" actId="15"/>
          <ac:spMkLst>
            <pc:docMk/>
            <pc:sldMk cId="3065014791" sldId="3119"/>
            <ac:spMk id="6" creationId="{E4E7B835-19BE-7A97-73A2-156A0014297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92CFC-EC0E-497F-87E9-727178318C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B26CE95-E15E-4B2E-A360-23AB86A843CC}">
      <dgm:prSet phldrT="[Text]"/>
      <dgm:spPr>
        <a:noFill/>
      </dgm:spPr>
      <dgm:t>
        <a:bodyPr/>
        <a:lstStyle/>
        <a:p>
          <a:pPr algn="l">
            <a:buSzPts val="1000"/>
            <a:buFont typeface="Symbol" panose="05050102010706020507" pitchFamily="18" charset="2"/>
            <a:buChar char=""/>
          </a:pPr>
          <a:r>
            <a:rPr lang="en-ZA" dirty="0">
              <a:solidFill>
                <a:schemeClr val="tx1"/>
              </a:solidFill>
            </a:rPr>
            <a:t>Government funding cuts led to higher tuition fees and an alarming $1.3 trillion student debt affecting 44.2 million people.</a:t>
          </a:r>
        </a:p>
      </dgm:t>
    </dgm:pt>
    <dgm:pt modelId="{DEB3C962-E8D3-4CE8-BC7F-BA72A07036C2}" type="parTrans" cxnId="{95F5579C-9BFD-4861-A62F-7E67F3F3CA32}">
      <dgm:prSet/>
      <dgm:spPr/>
      <dgm:t>
        <a:bodyPr/>
        <a:lstStyle/>
        <a:p>
          <a:endParaRPr lang="en-ZA"/>
        </a:p>
      </dgm:t>
    </dgm:pt>
    <dgm:pt modelId="{0BEFDB9D-A0FF-4AF1-BFCD-1AF3A98F722A}" type="sibTrans" cxnId="{95F5579C-9BFD-4861-A62F-7E67F3F3CA32}">
      <dgm:prSet/>
      <dgm:spPr/>
      <dgm:t>
        <a:bodyPr/>
        <a:lstStyle/>
        <a:p>
          <a:endParaRPr lang="en-ZA"/>
        </a:p>
      </dgm:t>
    </dgm:pt>
    <dgm:pt modelId="{E83BB293-EAC3-4360-AFA5-F9E9C34E9FB0}">
      <dgm:prSet phldrT="[Text]"/>
      <dgm:spPr>
        <a:noFill/>
      </dgm:spPr>
      <dgm:t>
        <a:bodyPr/>
        <a:lstStyle/>
        <a:p>
          <a:pPr algn="l">
            <a:buSzPts val="1000"/>
            <a:buFont typeface="Symbol" panose="05050102010706020507" pitchFamily="18" charset="2"/>
            <a:buChar char=""/>
          </a:pPr>
          <a:r>
            <a:rPr lang="en-ZA" dirty="0">
              <a:solidFill>
                <a:schemeClr val="tx1"/>
              </a:solidFill>
            </a:rPr>
            <a:t>Despite free tuition, preparation and other costs create financial strain for families.</a:t>
          </a:r>
        </a:p>
      </dgm:t>
    </dgm:pt>
    <dgm:pt modelId="{4B40EC13-118E-4BD0-884D-5F701C09C08C}" type="parTrans" cxnId="{2B659B6C-7220-42DD-B8CD-6438850F8F7B}">
      <dgm:prSet/>
      <dgm:spPr/>
      <dgm:t>
        <a:bodyPr/>
        <a:lstStyle/>
        <a:p>
          <a:endParaRPr lang="en-ZA"/>
        </a:p>
      </dgm:t>
    </dgm:pt>
    <dgm:pt modelId="{CF441308-4DB9-45F1-AE24-B6CC6B796178}" type="sibTrans" cxnId="{2B659B6C-7220-42DD-B8CD-6438850F8F7B}">
      <dgm:prSet/>
      <dgm:spPr/>
      <dgm:t>
        <a:bodyPr/>
        <a:lstStyle/>
        <a:p>
          <a:endParaRPr lang="en-ZA"/>
        </a:p>
      </dgm:t>
    </dgm:pt>
    <dgm:pt modelId="{349FBD0D-E0A7-4B2C-B72A-19F4FD2F2E4D}">
      <dgm:prSet phldrT="[Text]"/>
      <dgm:spPr>
        <a:noFill/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Limits non-paying students via admission quotas but has no cap on tuition-fee paying students</a:t>
          </a:r>
          <a:endParaRPr lang="en-ZA" dirty="0">
            <a:solidFill>
              <a:schemeClr val="tx1"/>
            </a:solidFill>
          </a:endParaRPr>
        </a:p>
      </dgm:t>
    </dgm:pt>
    <dgm:pt modelId="{462AB835-B433-4B79-8834-5EF1D4AFC603}" type="parTrans" cxnId="{D6632735-F95D-4A57-98CD-C78D89743006}">
      <dgm:prSet/>
      <dgm:spPr/>
      <dgm:t>
        <a:bodyPr/>
        <a:lstStyle/>
        <a:p>
          <a:endParaRPr lang="en-ZA"/>
        </a:p>
      </dgm:t>
    </dgm:pt>
    <dgm:pt modelId="{DF30E716-73D8-4DA9-9C8A-744F9E0805AA}" type="sibTrans" cxnId="{D6632735-F95D-4A57-98CD-C78D89743006}">
      <dgm:prSet/>
      <dgm:spPr/>
      <dgm:t>
        <a:bodyPr/>
        <a:lstStyle/>
        <a:p>
          <a:endParaRPr lang="en-ZA"/>
        </a:p>
      </dgm:t>
    </dgm:pt>
    <dgm:pt modelId="{18249522-311D-42E4-B66A-F2BB5207121D}">
      <dgm:prSet/>
      <dgm:spPr>
        <a:noFill/>
      </dgm:spPr>
      <dgm:t>
        <a:bodyPr/>
        <a:lstStyle/>
        <a:p>
          <a:pPr algn="l"/>
          <a:r>
            <a:rPr lang="en-ZA" dirty="0">
              <a:solidFill>
                <a:schemeClr val="tx1"/>
              </a:solidFill>
            </a:rPr>
            <a:t>Annual student loans amount to £20 billion, with outstanding loans expected to reach £500 billion by the 2040s</a:t>
          </a:r>
        </a:p>
      </dgm:t>
    </dgm:pt>
    <dgm:pt modelId="{8D24E476-1FF2-4713-BFB3-39D8610229E4}" type="parTrans" cxnId="{194D1770-4188-4279-B5D2-1317FFB63854}">
      <dgm:prSet/>
      <dgm:spPr/>
      <dgm:t>
        <a:bodyPr/>
        <a:lstStyle/>
        <a:p>
          <a:endParaRPr lang="en-ZA"/>
        </a:p>
      </dgm:t>
    </dgm:pt>
    <dgm:pt modelId="{21D31D39-36DB-43B1-A224-CC97DF3A4F02}" type="sibTrans" cxnId="{194D1770-4188-4279-B5D2-1317FFB63854}">
      <dgm:prSet/>
      <dgm:spPr/>
      <dgm:t>
        <a:bodyPr/>
        <a:lstStyle/>
        <a:p>
          <a:endParaRPr lang="en-ZA"/>
        </a:p>
      </dgm:t>
    </dgm:pt>
    <dgm:pt modelId="{332CE0AC-D607-417D-83B7-4EC855D4AE96}">
      <dgm:prSet/>
      <dgm:spPr>
        <a:noFill/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Australia pioneered income-contingent loans (ICLs) in 1989, later adopted by Brazil, Colombia, and Japan.</a:t>
          </a:r>
          <a:endParaRPr lang="en-ZA" dirty="0">
            <a:solidFill>
              <a:schemeClr val="tx1"/>
            </a:solidFill>
          </a:endParaRPr>
        </a:p>
      </dgm:t>
    </dgm:pt>
    <dgm:pt modelId="{B565229E-9376-435A-8DE2-C71D1BF19733}" type="sibTrans" cxnId="{80D9126B-25B3-435D-821A-2F13C7EB3D7E}">
      <dgm:prSet/>
      <dgm:spPr/>
      <dgm:t>
        <a:bodyPr/>
        <a:lstStyle/>
        <a:p>
          <a:endParaRPr lang="en-ZA"/>
        </a:p>
      </dgm:t>
    </dgm:pt>
    <dgm:pt modelId="{7E38F5A2-62AC-4F57-AABA-EA86E5AD6286}" type="parTrans" cxnId="{80D9126B-25B3-435D-821A-2F13C7EB3D7E}">
      <dgm:prSet/>
      <dgm:spPr/>
      <dgm:t>
        <a:bodyPr/>
        <a:lstStyle/>
        <a:p>
          <a:endParaRPr lang="en-ZA"/>
        </a:p>
      </dgm:t>
    </dgm:pt>
    <dgm:pt modelId="{935F9921-B922-4494-AA5C-B1EEAECDD196}" type="pres">
      <dgm:prSet presAssocID="{C3192CFC-EC0E-497F-87E9-727178318C7F}" presName="linearFlow" presStyleCnt="0">
        <dgm:presLayoutVars>
          <dgm:dir/>
          <dgm:resizeHandles val="exact"/>
        </dgm:presLayoutVars>
      </dgm:prSet>
      <dgm:spPr/>
    </dgm:pt>
    <dgm:pt modelId="{6D47BE33-754E-4522-8FFA-1436DD4C0D9B}" type="pres">
      <dgm:prSet presAssocID="{BB26CE95-E15E-4B2E-A360-23AB86A843CC}" presName="composite" presStyleCnt="0"/>
      <dgm:spPr/>
    </dgm:pt>
    <dgm:pt modelId="{676D2417-DD7F-451F-9068-75915F5DCCBC}" type="pres">
      <dgm:prSet presAssocID="{BB26CE95-E15E-4B2E-A360-23AB86A843CC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43DF3C92-7537-4311-8D3D-EEA1896B0187}" type="pres">
      <dgm:prSet presAssocID="{BB26CE95-E15E-4B2E-A360-23AB86A843CC}" presName="txShp" presStyleLbl="node1" presStyleIdx="0" presStyleCnt="5">
        <dgm:presLayoutVars>
          <dgm:bulletEnabled val="1"/>
        </dgm:presLayoutVars>
      </dgm:prSet>
      <dgm:spPr/>
    </dgm:pt>
    <dgm:pt modelId="{CDE2262C-7C0D-4096-9DAD-AA99A566A4EE}" type="pres">
      <dgm:prSet presAssocID="{0BEFDB9D-A0FF-4AF1-BFCD-1AF3A98F722A}" presName="spacing" presStyleCnt="0"/>
      <dgm:spPr/>
    </dgm:pt>
    <dgm:pt modelId="{79FFA000-3B3D-4A36-AB26-CA22E5E38858}" type="pres">
      <dgm:prSet presAssocID="{18249522-311D-42E4-B66A-F2BB5207121D}" presName="composite" presStyleCnt="0"/>
      <dgm:spPr/>
    </dgm:pt>
    <dgm:pt modelId="{3A9EB083-B654-4225-A26D-1F8805BDB672}" type="pres">
      <dgm:prSet presAssocID="{18249522-311D-42E4-B66A-F2BB5207121D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A62E82-BE29-4EC1-9332-E7F9C83CBF68}" type="pres">
      <dgm:prSet presAssocID="{18249522-311D-42E4-B66A-F2BB5207121D}" presName="txShp" presStyleLbl="node1" presStyleIdx="1" presStyleCnt="5">
        <dgm:presLayoutVars>
          <dgm:bulletEnabled val="1"/>
        </dgm:presLayoutVars>
      </dgm:prSet>
      <dgm:spPr/>
    </dgm:pt>
    <dgm:pt modelId="{B8C4D3E6-0527-4EBD-9E82-8FF31A544647}" type="pres">
      <dgm:prSet presAssocID="{21D31D39-36DB-43B1-A224-CC97DF3A4F02}" presName="spacing" presStyleCnt="0"/>
      <dgm:spPr/>
    </dgm:pt>
    <dgm:pt modelId="{3B6A9320-BAE3-4F42-9F38-A72ED01B28F9}" type="pres">
      <dgm:prSet presAssocID="{E83BB293-EAC3-4360-AFA5-F9E9C34E9FB0}" presName="composite" presStyleCnt="0"/>
      <dgm:spPr/>
    </dgm:pt>
    <dgm:pt modelId="{B7BC5414-082C-497B-A9D1-6170A7627685}" type="pres">
      <dgm:prSet presAssocID="{E83BB293-EAC3-4360-AFA5-F9E9C34E9FB0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F924524-0CAE-441C-9ECA-E429377D69AD}" type="pres">
      <dgm:prSet presAssocID="{E83BB293-EAC3-4360-AFA5-F9E9C34E9FB0}" presName="txShp" presStyleLbl="node1" presStyleIdx="2" presStyleCnt="5">
        <dgm:presLayoutVars>
          <dgm:bulletEnabled val="1"/>
        </dgm:presLayoutVars>
      </dgm:prSet>
      <dgm:spPr/>
    </dgm:pt>
    <dgm:pt modelId="{3A720B88-B3E9-4D9B-ABB1-9FE1798A1F11}" type="pres">
      <dgm:prSet presAssocID="{CF441308-4DB9-45F1-AE24-B6CC6B796178}" presName="spacing" presStyleCnt="0"/>
      <dgm:spPr/>
    </dgm:pt>
    <dgm:pt modelId="{38086D37-9738-4010-9142-6309E5990D86}" type="pres">
      <dgm:prSet presAssocID="{349FBD0D-E0A7-4B2C-B72A-19F4FD2F2E4D}" presName="composite" presStyleCnt="0"/>
      <dgm:spPr/>
    </dgm:pt>
    <dgm:pt modelId="{89303356-A9B8-4532-9FC5-A8D55E396E45}" type="pres">
      <dgm:prSet presAssocID="{349FBD0D-E0A7-4B2C-B72A-19F4FD2F2E4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88DECC8E-176C-48B6-A8FC-5ECF47A1AC7F}" type="pres">
      <dgm:prSet presAssocID="{349FBD0D-E0A7-4B2C-B72A-19F4FD2F2E4D}" presName="txShp" presStyleLbl="node1" presStyleIdx="3" presStyleCnt="5">
        <dgm:presLayoutVars>
          <dgm:bulletEnabled val="1"/>
        </dgm:presLayoutVars>
      </dgm:prSet>
      <dgm:spPr/>
    </dgm:pt>
    <dgm:pt modelId="{84E5F635-42E3-4637-8DCF-44D161CC4EBF}" type="pres">
      <dgm:prSet presAssocID="{DF30E716-73D8-4DA9-9C8A-744F9E0805AA}" presName="spacing" presStyleCnt="0"/>
      <dgm:spPr/>
    </dgm:pt>
    <dgm:pt modelId="{47BF8EA1-ACA6-44E6-B513-046A76DB6D83}" type="pres">
      <dgm:prSet presAssocID="{332CE0AC-D607-417D-83B7-4EC855D4AE96}" presName="composite" presStyleCnt="0"/>
      <dgm:spPr/>
    </dgm:pt>
    <dgm:pt modelId="{D09F9C03-57F6-43C6-AFF0-5F759EF2BF3F}" type="pres">
      <dgm:prSet presAssocID="{332CE0AC-D607-417D-83B7-4EC855D4AE96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61A4363-9902-49F6-BBF1-05F6BD002355}" type="pres">
      <dgm:prSet presAssocID="{332CE0AC-D607-417D-83B7-4EC855D4AE96}" presName="txShp" presStyleLbl="node1" presStyleIdx="4" presStyleCnt="5">
        <dgm:presLayoutVars>
          <dgm:bulletEnabled val="1"/>
        </dgm:presLayoutVars>
      </dgm:prSet>
      <dgm:spPr/>
    </dgm:pt>
  </dgm:ptLst>
  <dgm:cxnLst>
    <dgm:cxn modelId="{2FE15D19-4199-451D-AA38-7F3F12E1A0DF}" type="presOf" srcId="{332CE0AC-D607-417D-83B7-4EC855D4AE96}" destId="{C61A4363-9902-49F6-BBF1-05F6BD002355}" srcOrd="0" destOrd="0" presId="urn:microsoft.com/office/officeart/2005/8/layout/vList3"/>
    <dgm:cxn modelId="{D6632735-F95D-4A57-98CD-C78D89743006}" srcId="{C3192CFC-EC0E-497F-87E9-727178318C7F}" destId="{349FBD0D-E0A7-4B2C-B72A-19F4FD2F2E4D}" srcOrd="3" destOrd="0" parTransId="{462AB835-B433-4B79-8834-5EF1D4AFC603}" sibTransId="{DF30E716-73D8-4DA9-9C8A-744F9E0805AA}"/>
    <dgm:cxn modelId="{80D9126B-25B3-435D-821A-2F13C7EB3D7E}" srcId="{C3192CFC-EC0E-497F-87E9-727178318C7F}" destId="{332CE0AC-D607-417D-83B7-4EC855D4AE96}" srcOrd="4" destOrd="0" parTransId="{7E38F5A2-62AC-4F57-AABA-EA86E5AD6286}" sibTransId="{B565229E-9376-435A-8DE2-C71D1BF19733}"/>
    <dgm:cxn modelId="{2B659B6C-7220-42DD-B8CD-6438850F8F7B}" srcId="{C3192CFC-EC0E-497F-87E9-727178318C7F}" destId="{E83BB293-EAC3-4360-AFA5-F9E9C34E9FB0}" srcOrd="2" destOrd="0" parTransId="{4B40EC13-118E-4BD0-884D-5F701C09C08C}" sibTransId="{CF441308-4DB9-45F1-AE24-B6CC6B796178}"/>
    <dgm:cxn modelId="{194D1770-4188-4279-B5D2-1317FFB63854}" srcId="{C3192CFC-EC0E-497F-87E9-727178318C7F}" destId="{18249522-311D-42E4-B66A-F2BB5207121D}" srcOrd="1" destOrd="0" parTransId="{8D24E476-1FF2-4713-BFB3-39D8610229E4}" sibTransId="{21D31D39-36DB-43B1-A224-CC97DF3A4F02}"/>
    <dgm:cxn modelId="{95F5579C-9BFD-4861-A62F-7E67F3F3CA32}" srcId="{C3192CFC-EC0E-497F-87E9-727178318C7F}" destId="{BB26CE95-E15E-4B2E-A360-23AB86A843CC}" srcOrd="0" destOrd="0" parTransId="{DEB3C962-E8D3-4CE8-BC7F-BA72A07036C2}" sibTransId="{0BEFDB9D-A0FF-4AF1-BFCD-1AF3A98F722A}"/>
    <dgm:cxn modelId="{1926269E-FBE6-4231-A40E-B9D96E50B50F}" type="presOf" srcId="{BB26CE95-E15E-4B2E-A360-23AB86A843CC}" destId="{43DF3C92-7537-4311-8D3D-EEA1896B0187}" srcOrd="0" destOrd="0" presId="urn:microsoft.com/office/officeart/2005/8/layout/vList3"/>
    <dgm:cxn modelId="{17E79BAB-E2EB-4B65-8775-8A151603B229}" type="presOf" srcId="{C3192CFC-EC0E-497F-87E9-727178318C7F}" destId="{935F9921-B922-4494-AA5C-B1EEAECDD196}" srcOrd="0" destOrd="0" presId="urn:microsoft.com/office/officeart/2005/8/layout/vList3"/>
    <dgm:cxn modelId="{A2996FCF-D434-4089-8B84-BC45E725B3B2}" type="presOf" srcId="{349FBD0D-E0A7-4B2C-B72A-19F4FD2F2E4D}" destId="{88DECC8E-176C-48B6-A8FC-5ECF47A1AC7F}" srcOrd="0" destOrd="0" presId="urn:microsoft.com/office/officeart/2005/8/layout/vList3"/>
    <dgm:cxn modelId="{DDB87FD4-0B65-430B-A205-E1B0751F62CE}" type="presOf" srcId="{E83BB293-EAC3-4360-AFA5-F9E9C34E9FB0}" destId="{3F924524-0CAE-441C-9ECA-E429377D69AD}" srcOrd="0" destOrd="0" presId="urn:microsoft.com/office/officeart/2005/8/layout/vList3"/>
    <dgm:cxn modelId="{065F84F8-6D8F-436F-B358-19FB82AFF2BD}" type="presOf" srcId="{18249522-311D-42E4-B66A-F2BB5207121D}" destId="{82A62E82-BE29-4EC1-9332-E7F9C83CBF68}" srcOrd="0" destOrd="0" presId="urn:microsoft.com/office/officeart/2005/8/layout/vList3"/>
    <dgm:cxn modelId="{29F12D76-24C6-402D-A798-BF6460E470AC}" type="presParOf" srcId="{935F9921-B922-4494-AA5C-B1EEAECDD196}" destId="{6D47BE33-754E-4522-8FFA-1436DD4C0D9B}" srcOrd="0" destOrd="0" presId="urn:microsoft.com/office/officeart/2005/8/layout/vList3"/>
    <dgm:cxn modelId="{DDA1824F-5BDF-403F-9334-CF06AD8DBD79}" type="presParOf" srcId="{6D47BE33-754E-4522-8FFA-1436DD4C0D9B}" destId="{676D2417-DD7F-451F-9068-75915F5DCCBC}" srcOrd="0" destOrd="0" presId="urn:microsoft.com/office/officeart/2005/8/layout/vList3"/>
    <dgm:cxn modelId="{F8F13606-67AA-441E-A6C5-BFC6188F09FE}" type="presParOf" srcId="{6D47BE33-754E-4522-8FFA-1436DD4C0D9B}" destId="{43DF3C92-7537-4311-8D3D-EEA1896B0187}" srcOrd="1" destOrd="0" presId="urn:microsoft.com/office/officeart/2005/8/layout/vList3"/>
    <dgm:cxn modelId="{88312EAD-3597-49E7-9B1B-35F92B378524}" type="presParOf" srcId="{935F9921-B922-4494-AA5C-B1EEAECDD196}" destId="{CDE2262C-7C0D-4096-9DAD-AA99A566A4EE}" srcOrd="1" destOrd="0" presId="urn:microsoft.com/office/officeart/2005/8/layout/vList3"/>
    <dgm:cxn modelId="{1897F360-331C-49DB-9113-FF5B5F5796C7}" type="presParOf" srcId="{935F9921-B922-4494-AA5C-B1EEAECDD196}" destId="{79FFA000-3B3D-4A36-AB26-CA22E5E38858}" srcOrd="2" destOrd="0" presId="urn:microsoft.com/office/officeart/2005/8/layout/vList3"/>
    <dgm:cxn modelId="{5EE59FC5-120C-4C68-A668-65956F50BD02}" type="presParOf" srcId="{79FFA000-3B3D-4A36-AB26-CA22E5E38858}" destId="{3A9EB083-B654-4225-A26D-1F8805BDB672}" srcOrd="0" destOrd="0" presId="urn:microsoft.com/office/officeart/2005/8/layout/vList3"/>
    <dgm:cxn modelId="{3C545E02-78DA-4E2F-A975-049FED6009DA}" type="presParOf" srcId="{79FFA000-3B3D-4A36-AB26-CA22E5E38858}" destId="{82A62E82-BE29-4EC1-9332-E7F9C83CBF68}" srcOrd="1" destOrd="0" presId="urn:microsoft.com/office/officeart/2005/8/layout/vList3"/>
    <dgm:cxn modelId="{C5DAED6B-D1F7-4BD1-8F26-1A0A9F5A8004}" type="presParOf" srcId="{935F9921-B922-4494-AA5C-B1EEAECDD196}" destId="{B8C4D3E6-0527-4EBD-9E82-8FF31A544647}" srcOrd="3" destOrd="0" presId="urn:microsoft.com/office/officeart/2005/8/layout/vList3"/>
    <dgm:cxn modelId="{1889B133-A56E-487F-BD11-C2283E52D941}" type="presParOf" srcId="{935F9921-B922-4494-AA5C-B1EEAECDD196}" destId="{3B6A9320-BAE3-4F42-9F38-A72ED01B28F9}" srcOrd="4" destOrd="0" presId="urn:microsoft.com/office/officeart/2005/8/layout/vList3"/>
    <dgm:cxn modelId="{FECE0C57-F9DC-489A-BC45-E72585E6349F}" type="presParOf" srcId="{3B6A9320-BAE3-4F42-9F38-A72ED01B28F9}" destId="{B7BC5414-082C-497B-A9D1-6170A7627685}" srcOrd="0" destOrd="0" presId="urn:microsoft.com/office/officeart/2005/8/layout/vList3"/>
    <dgm:cxn modelId="{959662FC-19DE-4DC5-93E3-4023EBC1B704}" type="presParOf" srcId="{3B6A9320-BAE3-4F42-9F38-A72ED01B28F9}" destId="{3F924524-0CAE-441C-9ECA-E429377D69AD}" srcOrd="1" destOrd="0" presId="urn:microsoft.com/office/officeart/2005/8/layout/vList3"/>
    <dgm:cxn modelId="{E7A31FE7-4B6C-4D8B-94F4-16139EA866E1}" type="presParOf" srcId="{935F9921-B922-4494-AA5C-B1EEAECDD196}" destId="{3A720B88-B3E9-4D9B-ABB1-9FE1798A1F11}" srcOrd="5" destOrd="0" presId="urn:microsoft.com/office/officeart/2005/8/layout/vList3"/>
    <dgm:cxn modelId="{902144C0-4410-41E0-AC28-1790A796D330}" type="presParOf" srcId="{935F9921-B922-4494-AA5C-B1EEAECDD196}" destId="{38086D37-9738-4010-9142-6309E5990D86}" srcOrd="6" destOrd="0" presId="urn:microsoft.com/office/officeart/2005/8/layout/vList3"/>
    <dgm:cxn modelId="{505FDA2B-318E-43CC-B08F-19879F1071BD}" type="presParOf" srcId="{38086D37-9738-4010-9142-6309E5990D86}" destId="{89303356-A9B8-4532-9FC5-A8D55E396E45}" srcOrd="0" destOrd="0" presId="urn:microsoft.com/office/officeart/2005/8/layout/vList3"/>
    <dgm:cxn modelId="{046C161A-7BA8-4526-BD74-FFA285AFA33A}" type="presParOf" srcId="{38086D37-9738-4010-9142-6309E5990D86}" destId="{88DECC8E-176C-48B6-A8FC-5ECF47A1AC7F}" srcOrd="1" destOrd="0" presId="urn:microsoft.com/office/officeart/2005/8/layout/vList3"/>
    <dgm:cxn modelId="{F5F6D32E-D3FF-4F4E-BA1F-8621DC8AEEFF}" type="presParOf" srcId="{935F9921-B922-4494-AA5C-B1EEAECDD196}" destId="{84E5F635-42E3-4637-8DCF-44D161CC4EBF}" srcOrd="7" destOrd="0" presId="urn:microsoft.com/office/officeart/2005/8/layout/vList3"/>
    <dgm:cxn modelId="{F085711D-7408-44C5-8FDD-3E083A2F8018}" type="presParOf" srcId="{935F9921-B922-4494-AA5C-B1EEAECDD196}" destId="{47BF8EA1-ACA6-44E6-B513-046A76DB6D83}" srcOrd="8" destOrd="0" presId="urn:microsoft.com/office/officeart/2005/8/layout/vList3"/>
    <dgm:cxn modelId="{64CB8D5A-826E-49B9-9570-896B790BFA89}" type="presParOf" srcId="{47BF8EA1-ACA6-44E6-B513-046A76DB6D83}" destId="{D09F9C03-57F6-43C6-AFF0-5F759EF2BF3F}" srcOrd="0" destOrd="0" presId="urn:microsoft.com/office/officeart/2005/8/layout/vList3"/>
    <dgm:cxn modelId="{DAC53725-EF64-4D03-B771-78A46733F9A1}" type="presParOf" srcId="{47BF8EA1-ACA6-44E6-B513-046A76DB6D83}" destId="{C61A4363-9902-49F6-BBF1-05F6BD0023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45FF4-49AB-4C89-8408-CFA9189E53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C394359-3D77-4B6E-B87E-C44E2EBEDDC1}">
      <dgm:prSet custT="1"/>
      <dgm:spPr/>
      <dgm:t>
        <a:bodyPr/>
        <a:lstStyle/>
        <a:p>
          <a:r>
            <a:rPr lang="en-ZA" sz="2000" b="1" dirty="0"/>
            <a:t>Government funding</a:t>
          </a:r>
          <a:endParaRPr lang="en-ZA" sz="2000" dirty="0"/>
        </a:p>
      </dgm:t>
    </dgm:pt>
    <dgm:pt modelId="{8EF10187-B11E-4E6D-BBA1-E4942BC8C8BD}" type="parTrans" cxnId="{79F2D42F-9156-4F50-9E22-D2C0F3208ECA}">
      <dgm:prSet/>
      <dgm:spPr/>
      <dgm:t>
        <a:bodyPr/>
        <a:lstStyle/>
        <a:p>
          <a:endParaRPr lang="en-ZA"/>
        </a:p>
      </dgm:t>
    </dgm:pt>
    <dgm:pt modelId="{00844798-8AD8-4E71-BE4C-D87A516A5C7F}" type="sibTrans" cxnId="{79F2D42F-9156-4F50-9E22-D2C0F3208ECA}">
      <dgm:prSet/>
      <dgm:spPr/>
      <dgm:t>
        <a:bodyPr/>
        <a:lstStyle/>
        <a:p>
          <a:endParaRPr lang="en-ZA"/>
        </a:p>
      </dgm:t>
    </dgm:pt>
    <dgm:pt modelId="{8EF2584B-1704-4446-9F85-B7EE4A15C678}">
      <dgm:prSet/>
      <dgm:spPr/>
      <dgm:t>
        <a:bodyPr/>
        <a:lstStyle/>
        <a:p>
          <a:r>
            <a:rPr lang="en-ZA"/>
            <a:t>Learning and Culture, made up 20.28% of the R2.37 trillion total government expenditure for </a:t>
          </a:r>
          <a:r>
            <a:rPr lang="en-ZA" b="1"/>
            <a:t>#2024Budget </a:t>
          </a:r>
          <a:r>
            <a:rPr lang="en-ZA"/>
            <a:t>(R137.5 billion budget for 2024/25 for DHET and R53.6 for NSFAS), yet student debt persists.</a:t>
          </a:r>
        </a:p>
      </dgm:t>
    </dgm:pt>
    <dgm:pt modelId="{E74DB8F0-A82F-4907-8EA7-FC54A0C5455B}" type="parTrans" cxnId="{2EC1EBC2-4F68-49AF-A30B-1D5D0EB4758F}">
      <dgm:prSet/>
      <dgm:spPr/>
      <dgm:t>
        <a:bodyPr/>
        <a:lstStyle/>
        <a:p>
          <a:endParaRPr lang="en-ZA"/>
        </a:p>
      </dgm:t>
    </dgm:pt>
    <dgm:pt modelId="{825C4A8C-F603-4BD5-9B18-D66E26426EB4}" type="sibTrans" cxnId="{2EC1EBC2-4F68-49AF-A30B-1D5D0EB4758F}">
      <dgm:prSet/>
      <dgm:spPr/>
      <dgm:t>
        <a:bodyPr/>
        <a:lstStyle/>
        <a:p>
          <a:endParaRPr lang="en-ZA"/>
        </a:p>
      </dgm:t>
    </dgm:pt>
    <dgm:pt modelId="{1DB926A5-E9CB-4AB2-8AD4-020F3C5F69AB}">
      <dgm:prSet custT="1"/>
      <dgm:spPr/>
      <dgm:t>
        <a:bodyPr/>
        <a:lstStyle/>
        <a:p>
          <a:r>
            <a:rPr lang="en-ZA" sz="2000" b="1" dirty="0"/>
            <a:t>Socioeconomic</a:t>
          </a:r>
          <a:r>
            <a:rPr lang="en-ZA" sz="2600" b="1" dirty="0"/>
            <a:t> factors</a:t>
          </a:r>
          <a:endParaRPr lang="en-ZA" sz="2600" dirty="0"/>
        </a:p>
      </dgm:t>
    </dgm:pt>
    <dgm:pt modelId="{87C3F145-2934-43C8-9D3E-1215F06BF4CA}" type="parTrans" cxnId="{6B096CB1-B79F-4823-B93D-FE3C1682E7DC}">
      <dgm:prSet/>
      <dgm:spPr/>
      <dgm:t>
        <a:bodyPr/>
        <a:lstStyle/>
        <a:p>
          <a:endParaRPr lang="en-ZA"/>
        </a:p>
      </dgm:t>
    </dgm:pt>
    <dgm:pt modelId="{9A644EF2-0CA9-42AB-A081-799FBB09544C}" type="sibTrans" cxnId="{6B096CB1-B79F-4823-B93D-FE3C1682E7DC}">
      <dgm:prSet/>
      <dgm:spPr/>
      <dgm:t>
        <a:bodyPr/>
        <a:lstStyle/>
        <a:p>
          <a:endParaRPr lang="en-ZA"/>
        </a:p>
      </dgm:t>
    </dgm:pt>
    <dgm:pt modelId="{8D08AD0E-3BD8-43F6-83DE-0E8A59DA7E38}">
      <dgm:prSet/>
      <dgm:spPr/>
      <dgm:t>
        <a:bodyPr/>
        <a:lstStyle/>
        <a:p>
          <a:r>
            <a:rPr lang="en-ZA"/>
            <a:t>Students from low-income households cannot afford tuition and living expenses.</a:t>
          </a:r>
        </a:p>
      </dgm:t>
    </dgm:pt>
    <dgm:pt modelId="{439F5A94-359D-4EAB-B989-44EBDE6C7613}" type="parTrans" cxnId="{D4550C63-7877-468E-8F78-3AA79B8C8E76}">
      <dgm:prSet/>
      <dgm:spPr/>
      <dgm:t>
        <a:bodyPr/>
        <a:lstStyle/>
        <a:p>
          <a:endParaRPr lang="en-ZA"/>
        </a:p>
      </dgm:t>
    </dgm:pt>
    <dgm:pt modelId="{AC5BACDC-6564-4777-A2D1-4B97A8324BEE}" type="sibTrans" cxnId="{D4550C63-7877-468E-8F78-3AA79B8C8E76}">
      <dgm:prSet/>
      <dgm:spPr/>
      <dgm:t>
        <a:bodyPr/>
        <a:lstStyle/>
        <a:p>
          <a:endParaRPr lang="en-ZA"/>
        </a:p>
      </dgm:t>
    </dgm:pt>
    <dgm:pt modelId="{AE8A8826-F55F-49D2-8995-B84B875728B7}">
      <dgm:prSet custT="1"/>
      <dgm:spPr/>
      <dgm:t>
        <a:bodyPr/>
        <a:lstStyle/>
        <a:p>
          <a:r>
            <a:rPr lang="en-ZA" sz="2000" b="1" dirty="0"/>
            <a:t>Economic factors</a:t>
          </a:r>
          <a:endParaRPr lang="en-ZA" sz="2000" dirty="0"/>
        </a:p>
      </dgm:t>
    </dgm:pt>
    <dgm:pt modelId="{E12C3F15-64B3-4341-80D3-E1387AA59013}" type="parTrans" cxnId="{77A85CC0-2B8E-4826-846A-DB60E3584F43}">
      <dgm:prSet/>
      <dgm:spPr/>
      <dgm:t>
        <a:bodyPr/>
        <a:lstStyle/>
        <a:p>
          <a:endParaRPr lang="en-ZA"/>
        </a:p>
      </dgm:t>
    </dgm:pt>
    <dgm:pt modelId="{68999DED-56CC-4BAE-8465-7D6F4F6BA0FD}" type="sibTrans" cxnId="{77A85CC0-2B8E-4826-846A-DB60E3584F43}">
      <dgm:prSet/>
      <dgm:spPr/>
      <dgm:t>
        <a:bodyPr/>
        <a:lstStyle/>
        <a:p>
          <a:endParaRPr lang="en-ZA"/>
        </a:p>
      </dgm:t>
    </dgm:pt>
    <dgm:pt modelId="{E549F4D1-505E-42FD-A062-CB84DE70F848}">
      <dgm:prSet/>
      <dgm:spPr/>
      <dgm:t>
        <a:bodyPr/>
        <a:lstStyle/>
        <a:p>
          <a:r>
            <a:rPr lang="en-ZA" dirty="0"/>
            <a:t>Economic factors such as high unemployment rates (32.1%), high inflation (3,2%), and exorbitant interest rates (11%) contribute to challenges in repaying student debt.</a:t>
          </a:r>
        </a:p>
      </dgm:t>
    </dgm:pt>
    <dgm:pt modelId="{79345D05-223D-4ECC-B0F6-9EF592F2E5D6}" type="parTrans" cxnId="{AFC74EA3-8BFF-414D-853C-8769727BEA3E}">
      <dgm:prSet/>
      <dgm:spPr/>
      <dgm:t>
        <a:bodyPr/>
        <a:lstStyle/>
        <a:p>
          <a:endParaRPr lang="en-ZA"/>
        </a:p>
      </dgm:t>
    </dgm:pt>
    <dgm:pt modelId="{ABB6CD90-E028-43B4-B6F4-A2CF2AE3A7C5}" type="sibTrans" cxnId="{AFC74EA3-8BFF-414D-853C-8769727BEA3E}">
      <dgm:prSet/>
      <dgm:spPr/>
      <dgm:t>
        <a:bodyPr/>
        <a:lstStyle/>
        <a:p>
          <a:endParaRPr lang="en-ZA"/>
        </a:p>
      </dgm:t>
    </dgm:pt>
    <dgm:pt modelId="{E7152055-DE0E-4D71-BF95-1D1DD8070D84}">
      <dgm:prSet/>
      <dgm:spPr/>
      <dgm:t>
        <a:bodyPr/>
        <a:lstStyle/>
        <a:p>
          <a:r>
            <a:rPr lang="en-ZA"/>
            <a:t>Education accounts for only 2% of total household spending.</a:t>
          </a:r>
        </a:p>
      </dgm:t>
    </dgm:pt>
    <dgm:pt modelId="{BD22A9DA-99BA-4152-8285-CE8D189BD6D6}" type="parTrans" cxnId="{845FFBF8-8C38-4605-AAD4-066668B67190}">
      <dgm:prSet/>
      <dgm:spPr/>
      <dgm:t>
        <a:bodyPr/>
        <a:lstStyle/>
        <a:p>
          <a:endParaRPr lang="en-ZA"/>
        </a:p>
      </dgm:t>
    </dgm:pt>
    <dgm:pt modelId="{BB7BABCE-EE20-45B5-8EC9-1297962BFD66}" type="sibTrans" cxnId="{845FFBF8-8C38-4605-AAD4-066668B67190}">
      <dgm:prSet/>
      <dgm:spPr/>
      <dgm:t>
        <a:bodyPr/>
        <a:lstStyle/>
        <a:p>
          <a:endParaRPr lang="en-ZA"/>
        </a:p>
      </dgm:t>
    </dgm:pt>
    <dgm:pt modelId="{4F13DF26-B159-452E-BA39-AC599886FB32}">
      <dgm:prSet custT="1"/>
      <dgm:spPr/>
      <dgm:t>
        <a:bodyPr/>
        <a:lstStyle/>
        <a:p>
          <a:r>
            <a:rPr lang="en-ZA" sz="1600" b="1" dirty="0"/>
            <a:t>Commercialization of Education</a:t>
          </a:r>
          <a:endParaRPr lang="en-ZA" sz="1600" dirty="0"/>
        </a:p>
      </dgm:t>
    </dgm:pt>
    <dgm:pt modelId="{516A50BE-26C7-448E-ACBC-4C76C29DBEE9}" type="parTrans" cxnId="{2E54C704-55F3-4963-9026-4B6BC750D783}">
      <dgm:prSet/>
      <dgm:spPr/>
      <dgm:t>
        <a:bodyPr/>
        <a:lstStyle/>
        <a:p>
          <a:endParaRPr lang="en-ZA"/>
        </a:p>
      </dgm:t>
    </dgm:pt>
    <dgm:pt modelId="{E8D89713-17ED-4082-A991-662526F05FFF}" type="sibTrans" cxnId="{2E54C704-55F3-4963-9026-4B6BC750D783}">
      <dgm:prSet/>
      <dgm:spPr/>
      <dgm:t>
        <a:bodyPr/>
        <a:lstStyle/>
        <a:p>
          <a:endParaRPr lang="en-ZA"/>
        </a:p>
      </dgm:t>
    </dgm:pt>
    <dgm:pt modelId="{93FA9EBA-DE21-4A8D-81C8-2F453F959505}">
      <dgm:prSet/>
      <dgm:spPr/>
      <dgm:t>
        <a:bodyPr/>
        <a:lstStyle/>
        <a:p>
          <a:r>
            <a:rPr lang="en-US" dirty="0"/>
            <a:t>Higher education prioritizes institutional financial stability over affordability for students.</a:t>
          </a:r>
          <a:endParaRPr lang="en-ZA" dirty="0"/>
        </a:p>
      </dgm:t>
    </dgm:pt>
    <dgm:pt modelId="{CA22701A-47B9-4F1B-8334-EB0F751365ED}" type="parTrans" cxnId="{1969C096-4256-47FD-B8CB-3BE264164C1E}">
      <dgm:prSet/>
      <dgm:spPr/>
      <dgm:t>
        <a:bodyPr/>
        <a:lstStyle/>
        <a:p>
          <a:endParaRPr lang="en-ZA"/>
        </a:p>
      </dgm:t>
    </dgm:pt>
    <dgm:pt modelId="{D79AEB69-ED76-4C22-99F0-BD70291A2099}" type="sibTrans" cxnId="{1969C096-4256-47FD-B8CB-3BE264164C1E}">
      <dgm:prSet/>
      <dgm:spPr/>
      <dgm:t>
        <a:bodyPr/>
        <a:lstStyle/>
        <a:p>
          <a:endParaRPr lang="en-ZA"/>
        </a:p>
      </dgm:t>
    </dgm:pt>
    <dgm:pt modelId="{DAF4FBE3-B16B-4D07-9463-FF4124250C20}">
      <dgm:prSet/>
      <dgm:spPr/>
      <dgm:t>
        <a:bodyPr/>
        <a:lstStyle/>
        <a:p>
          <a:r>
            <a:rPr lang="en-ZA"/>
            <a:t>Viewing students as consumers in higher education has contributed to increasing education costs and student debt.</a:t>
          </a:r>
        </a:p>
      </dgm:t>
    </dgm:pt>
    <dgm:pt modelId="{D871C918-D29E-43B4-9D14-FA6B9A8A3C28}" type="parTrans" cxnId="{15487F54-23AF-4574-B4C9-D0B688263383}">
      <dgm:prSet/>
      <dgm:spPr/>
      <dgm:t>
        <a:bodyPr/>
        <a:lstStyle/>
        <a:p>
          <a:endParaRPr lang="en-ZA"/>
        </a:p>
      </dgm:t>
    </dgm:pt>
    <dgm:pt modelId="{DF3B2CD2-18E9-4FBB-9E4A-47F909663CF3}" type="sibTrans" cxnId="{15487F54-23AF-4574-B4C9-D0B688263383}">
      <dgm:prSet/>
      <dgm:spPr/>
      <dgm:t>
        <a:bodyPr/>
        <a:lstStyle/>
        <a:p>
          <a:endParaRPr lang="en-ZA"/>
        </a:p>
      </dgm:t>
    </dgm:pt>
    <dgm:pt modelId="{E9C6A5DF-88EA-4F82-9C93-E0880426C088}" type="pres">
      <dgm:prSet presAssocID="{E8145FF4-49AB-4C89-8408-CFA9189E5315}" presName="vert0" presStyleCnt="0">
        <dgm:presLayoutVars>
          <dgm:dir/>
          <dgm:animOne val="branch"/>
          <dgm:animLvl val="lvl"/>
        </dgm:presLayoutVars>
      </dgm:prSet>
      <dgm:spPr/>
    </dgm:pt>
    <dgm:pt modelId="{A06C54DE-E5F6-42E7-B83E-69F9B802FDD5}" type="pres">
      <dgm:prSet presAssocID="{6C394359-3D77-4B6E-B87E-C44E2EBEDDC1}" presName="thickLine" presStyleLbl="alignNode1" presStyleIdx="0" presStyleCnt="4"/>
      <dgm:spPr/>
    </dgm:pt>
    <dgm:pt modelId="{CE84A614-F86F-4D84-A491-1F26742859F7}" type="pres">
      <dgm:prSet presAssocID="{6C394359-3D77-4B6E-B87E-C44E2EBEDDC1}" presName="horz1" presStyleCnt="0"/>
      <dgm:spPr/>
    </dgm:pt>
    <dgm:pt modelId="{B83F8374-8998-4503-A216-F9B7835A7719}" type="pres">
      <dgm:prSet presAssocID="{6C394359-3D77-4B6E-B87E-C44E2EBEDDC1}" presName="tx1" presStyleLbl="revTx" presStyleIdx="0" presStyleCnt="10" custScaleX="136575" custScaleY="88906"/>
      <dgm:spPr/>
    </dgm:pt>
    <dgm:pt modelId="{9F7EA14F-0023-4756-94FB-BBC8B44A9F7A}" type="pres">
      <dgm:prSet presAssocID="{6C394359-3D77-4B6E-B87E-C44E2EBEDDC1}" presName="vert1" presStyleCnt="0"/>
      <dgm:spPr/>
    </dgm:pt>
    <dgm:pt modelId="{D8CA8C5B-F04E-43F2-B432-DFAF0C7BAE1F}" type="pres">
      <dgm:prSet presAssocID="{8EF2584B-1704-4446-9F85-B7EE4A15C678}" presName="vertSpace2a" presStyleCnt="0"/>
      <dgm:spPr/>
    </dgm:pt>
    <dgm:pt modelId="{A4965C84-B5E2-422C-96E7-5431EB3F79AA}" type="pres">
      <dgm:prSet presAssocID="{8EF2584B-1704-4446-9F85-B7EE4A15C678}" presName="horz2" presStyleCnt="0"/>
      <dgm:spPr/>
    </dgm:pt>
    <dgm:pt modelId="{3CEA018A-124B-4F13-AABB-E757E5CCF59C}" type="pres">
      <dgm:prSet presAssocID="{8EF2584B-1704-4446-9F85-B7EE4A15C678}" presName="horzSpace2" presStyleCnt="0"/>
      <dgm:spPr/>
    </dgm:pt>
    <dgm:pt modelId="{1D200D6B-069F-48CE-AC6C-94399767EACB}" type="pres">
      <dgm:prSet presAssocID="{8EF2584B-1704-4446-9F85-B7EE4A15C678}" presName="tx2" presStyleLbl="revTx" presStyleIdx="1" presStyleCnt="10"/>
      <dgm:spPr/>
    </dgm:pt>
    <dgm:pt modelId="{A0691BD5-A234-4143-A504-5CA2DFCEFC07}" type="pres">
      <dgm:prSet presAssocID="{8EF2584B-1704-4446-9F85-B7EE4A15C678}" presName="vert2" presStyleCnt="0"/>
      <dgm:spPr/>
    </dgm:pt>
    <dgm:pt modelId="{FF73A8D8-AAFE-4C54-9C85-71038D8F5ADD}" type="pres">
      <dgm:prSet presAssocID="{8EF2584B-1704-4446-9F85-B7EE4A15C678}" presName="thinLine2b" presStyleLbl="callout" presStyleIdx="0" presStyleCnt="6"/>
      <dgm:spPr/>
    </dgm:pt>
    <dgm:pt modelId="{02F2E3AD-3068-4B78-8419-38788A814D0E}" type="pres">
      <dgm:prSet presAssocID="{8EF2584B-1704-4446-9F85-B7EE4A15C678}" presName="vertSpace2b" presStyleCnt="0"/>
      <dgm:spPr/>
    </dgm:pt>
    <dgm:pt modelId="{7A109CB2-5206-4F1A-92FD-2637845D7D34}" type="pres">
      <dgm:prSet presAssocID="{1DB926A5-E9CB-4AB2-8AD4-020F3C5F69AB}" presName="thickLine" presStyleLbl="alignNode1" presStyleIdx="1" presStyleCnt="4"/>
      <dgm:spPr/>
    </dgm:pt>
    <dgm:pt modelId="{1C814F96-E8F9-409C-ABBA-D6816C288B99}" type="pres">
      <dgm:prSet presAssocID="{1DB926A5-E9CB-4AB2-8AD4-020F3C5F69AB}" presName="horz1" presStyleCnt="0"/>
      <dgm:spPr/>
    </dgm:pt>
    <dgm:pt modelId="{BDA1E5F1-1C1E-4BD3-A47E-E94BFDC36606}" type="pres">
      <dgm:prSet presAssocID="{1DB926A5-E9CB-4AB2-8AD4-020F3C5F69AB}" presName="tx1" presStyleLbl="revTx" presStyleIdx="2" presStyleCnt="10" custScaleX="133913" custScaleY="99902"/>
      <dgm:spPr/>
    </dgm:pt>
    <dgm:pt modelId="{784D4CFD-0A30-40A3-91FB-84B87818E497}" type="pres">
      <dgm:prSet presAssocID="{1DB926A5-E9CB-4AB2-8AD4-020F3C5F69AB}" presName="vert1" presStyleCnt="0"/>
      <dgm:spPr/>
    </dgm:pt>
    <dgm:pt modelId="{962A1F6F-0345-481B-B26B-6BEF0AD136E9}" type="pres">
      <dgm:prSet presAssocID="{8D08AD0E-3BD8-43F6-83DE-0E8A59DA7E38}" presName="vertSpace2a" presStyleCnt="0"/>
      <dgm:spPr/>
    </dgm:pt>
    <dgm:pt modelId="{0B680928-2541-4C21-9BD7-9436CEC05C5D}" type="pres">
      <dgm:prSet presAssocID="{8D08AD0E-3BD8-43F6-83DE-0E8A59DA7E38}" presName="horz2" presStyleCnt="0"/>
      <dgm:spPr/>
    </dgm:pt>
    <dgm:pt modelId="{C5A60100-D1CB-4B4A-8EEF-D48512E62AEC}" type="pres">
      <dgm:prSet presAssocID="{8D08AD0E-3BD8-43F6-83DE-0E8A59DA7E38}" presName="horzSpace2" presStyleCnt="0"/>
      <dgm:spPr/>
    </dgm:pt>
    <dgm:pt modelId="{3FB58C93-90E2-4A88-BDF0-67E30DC3B8B1}" type="pres">
      <dgm:prSet presAssocID="{8D08AD0E-3BD8-43F6-83DE-0E8A59DA7E38}" presName="tx2" presStyleLbl="revTx" presStyleIdx="3" presStyleCnt="10"/>
      <dgm:spPr/>
    </dgm:pt>
    <dgm:pt modelId="{B430CA93-312C-4221-86C4-1921681C13B0}" type="pres">
      <dgm:prSet presAssocID="{8D08AD0E-3BD8-43F6-83DE-0E8A59DA7E38}" presName="vert2" presStyleCnt="0"/>
      <dgm:spPr/>
    </dgm:pt>
    <dgm:pt modelId="{106C8830-E2B2-4F7E-97B6-4764A413346A}" type="pres">
      <dgm:prSet presAssocID="{8D08AD0E-3BD8-43F6-83DE-0E8A59DA7E38}" presName="thinLine2b" presStyleLbl="callout" presStyleIdx="1" presStyleCnt="6"/>
      <dgm:spPr/>
    </dgm:pt>
    <dgm:pt modelId="{5EDF8EEB-7B0E-4E97-B734-9C9B8D9AE52B}" type="pres">
      <dgm:prSet presAssocID="{8D08AD0E-3BD8-43F6-83DE-0E8A59DA7E38}" presName="vertSpace2b" presStyleCnt="0"/>
      <dgm:spPr/>
    </dgm:pt>
    <dgm:pt modelId="{FEFA5189-6CF0-44AF-9E00-A6F80295458A}" type="pres">
      <dgm:prSet presAssocID="{AE8A8826-F55F-49D2-8995-B84B875728B7}" presName="thickLine" presStyleLbl="alignNode1" presStyleIdx="2" presStyleCnt="4"/>
      <dgm:spPr/>
    </dgm:pt>
    <dgm:pt modelId="{040B7234-626E-4409-B863-E3551D7C0E9C}" type="pres">
      <dgm:prSet presAssocID="{AE8A8826-F55F-49D2-8995-B84B875728B7}" presName="horz1" presStyleCnt="0"/>
      <dgm:spPr/>
    </dgm:pt>
    <dgm:pt modelId="{32CB896C-0EB4-4984-9E83-ED6A7AAB1FD0}" type="pres">
      <dgm:prSet presAssocID="{AE8A8826-F55F-49D2-8995-B84B875728B7}" presName="tx1" presStyleLbl="revTx" presStyleIdx="4" presStyleCnt="10" custScaleX="134875"/>
      <dgm:spPr/>
    </dgm:pt>
    <dgm:pt modelId="{0D4D70CD-C6D5-4C77-B1E9-49C00C4CB2D8}" type="pres">
      <dgm:prSet presAssocID="{AE8A8826-F55F-49D2-8995-B84B875728B7}" presName="vert1" presStyleCnt="0"/>
      <dgm:spPr/>
    </dgm:pt>
    <dgm:pt modelId="{5FC50B2A-E9B7-49AC-9857-5A37DE43D3DE}" type="pres">
      <dgm:prSet presAssocID="{E549F4D1-505E-42FD-A062-CB84DE70F848}" presName="vertSpace2a" presStyleCnt="0"/>
      <dgm:spPr/>
    </dgm:pt>
    <dgm:pt modelId="{2FD9EE87-F0C1-4F86-88F1-2702F7F99583}" type="pres">
      <dgm:prSet presAssocID="{E549F4D1-505E-42FD-A062-CB84DE70F848}" presName="horz2" presStyleCnt="0"/>
      <dgm:spPr/>
    </dgm:pt>
    <dgm:pt modelId="{399141B7-AF7F-4E54-A870-B980B7339D5E}" type="pres">
      <dgm:prSet presAssocID="{E549F4D1-505E-42FD-A062-CB84DE70F848}" presName="horzSpace2" presStyleCnt="0"/>
      <dgm:spPr/>
    </dgm:pt>
    <dgm:pt modelId="{71EFC049-7AE9-4206-86EF-2FE16644957F}" type="pres">
      <dgm:prSet presAssocID="{E549F4D1-505E-42FD-A062-CB84DE70F848}" presName="tx2" presStyleLbl="revTx" presStyleIdx="5" presStyleCnt="10"/>
      <dgm:spPr/>
    </dgm:pt>
    <dgm:pt modelId="{81154F67-4EE1-4A2E-B03A-37B662687FD9}" type="pres">
      <dgm:prSet presAssocID="{E549F4D1-505E-42FD-A062-CB84DE70F848}" presName="vert2" presStyleCnt="0"/>
      <dgm:spPr/>
    </dgm:pt>
    <dgm:pt modelId="{D1D08C23-3156-4D39-A9D9-8E5D5C139314}" type="pres">
      <dgm:prSet presAssocID="{E549F4D1-505E-42FD-A062-CB84DE70F848}" presName="thinLine2b" presStyleLbl="callout" presStyleIdx="2" presStyleCnt="6"/>
      <dgm:spPr/>
    </dgm:pt>
    <dgm:pt modelId="{E46CCA18-90C8-41F5-A8F1-629AED82022A}" type="pres">
      <dgm:prSet presAssocID="{E549F4D1-505E-42FD-A062-CB84DE70F848}" presName="vertSpace2b" presStyleCnt="0"/>
      <dgm:spPr/>
    </dgm:pt>
    <dgm:pt modelId="{A4FF30C0-4310-4DCA-A267-591C3B13E74C}" type="pres">
      <dgm:prSet presAssocID="{E7152055-DE0E-4D71-BF95-1D1DD8070D84}" presName="horz2" presStyleCnt="0"/>
      <dgm:spPr/>
    </dgm:pt>
    <dgm:pt modelId="{DF7412BA-6BAD-456C-A404-DD8CD07E2DC9}" type="pres">
      <dgm:prSet presAssocID="{E7152055-DE0E-4D71-BF95-1D1DD8070D84}" presName="horzSpace2" presStyleCnt="0"/>
      <dgm:spPr/>
    </dgm:pt>
    <dgm:pt modelId="{9DB55686-93BE-4CD8-82E5-9C76DF5F7ED4}" type="pres">
      <dgm:prSet presAssocID="{E7152055-DE0E-4D71-BF95-1D1DD8070D84}" presName="tx2" presStyleLbl="revTx" presStyleIdx="6" presStyleCnt="10"/>
      <dgm:spPr/>
    </dgm:pt>
    <dgm:pt modelId="{DC14ECA3-4028-4232-AE80-8CBB90587A4A}" type="pres">
      <dgm:prSet presAssocID="{E7152055-DE0E-4D71-BF95-1D1DD8070D84}" presName="vert2" presStyleCnt="0"/>
      <dgm:spPr/>
    </dgm:pt>
    <dgm:pt modelId="{FBC25B24-13B4-4542-A847-975435178D64}" type="pres">
      <dgm:prSet presAssocID="{E7152055-DE0E-4D71-BF95-1D1DD8070D84}" presName="thinLine2b" presStyleLbl="callout" presStyleIdx="3" presStyleCnt="6"/>
      <dgm:spPr/>
    </dgm:pt>
    <dgm:pt modelId="{D80377AE-42F9-4799-87C5-F8478AB33502}" type="pres">
      <dgm:prSet presAssocID="{E7152055-DE0E-4D71-BF95-1D1DD8070D84}" presName="vertSpace2b" presStyleCnt="0"/>
      <dgm:spPr/>
    </dgm:pt>
    <dgm:pt modelId="{E48C8456-A507-4968-85DC-A8C3563018D9}" type="pres">
      <dgm:prSet presAssocID="{4F13DF26-B159-452E-BA39-AC599886FB32}" presName="thickLine" presStyleLbl="alignNode1" presStyleIdx="3" presStyleCnt="4"/>
      <dgm:spPr/>
    </dgm:pt>
    <dgm:pt modelId="{52FFC518-B3DD-426F-A04E-8CB79D9FC246}" type="pres">
      <dgm:prSet presAssocID="{4F13DF26-B159-452E-BA39-AC599886FB32}" presName="horz1" presStyleCnt="0"/>
      <dgm:spPr/>
    </dgm:pt>
    <dgm:pt modelId="{28F8A38B-01C9-4E14-BD3A-7EFC9691D3DE}" type="pres">
      <dgm:prSet presAssocID="{4F13DF26-B159-452E-BA39-AC599886FB32}" presName="tx1" presStyleLbl="revTx" presStyleIdx="7" presStyleCnt="10" custScaleX="140055"/>
      <dgm:spPr/>
    </dgm:pt>
    <dgm:pt modelId="{F6C455CA-98F0-42EE-814C-EC29871EA8BA}" type="pres">
      <dgm:prSet presAssocID="{4F13DF26-B159-452E-BA39-AC599886FB32}" presName="vert1" presStyleCnt="0"/>
      <dgm:spPr/>
    </dgm:pt>
    <dgm:pt modelId="{7A1264B5-97DF-4006-A4F7-2687E7AD8B59}" type="pres">
      <dgm:prSet presAssocID="{93FA9EBA-DE21-4A8D-81C8-2F453F959505}" presName="vertSpace2a" presStyleCnt="0"/>
      <dgm:spPr/>
    </dgm:pt>
    <dgm:pt modelId="{7644792B-DCD2-41F7-A85C-E0A209A78DE4}" type="pres">
      <dgm:prSet presAssocID="{93FA9EBA-DE21-4A8D-81C8-2F453F959505}" presName="horz2" presStyleCnt="0"/>
      <dgm:spPr/>
    </dgm:pt>
    <dgm:pt modelId="{22124148-F948-4E14-AE77-DE7A53373C1D}" type="pres">
      <dgm:prSet presAssocID="{93FA9EBA-DE21-4A8D-81C8-2F453F959505}" presName="horzSpace2" presStyleCnt="0"/>
      <dgm:spPr/>
    </dgm:pt>
    <dgm:pt modelId="{D53E0AAE-0494-423E-826D-A5FD5B782FDB}" type="pres">
      <dgm:prSet presAssocID="{93FA9EBA-DE21-4A8D-81C8-2F453F959505}" presName="tx2" presStyleLbl="revTx" presStyleIdx="8" presStyleCnt="10"/>
      <dgm:spPr/>
    </dgm:pt>
    <dgm:pt modelId="{42D199F7-5EFA-42F5-90A5-E5C7D7CD1F69}" type="pres">
      <dgm:prSet presAssocID="{93FA9EBA-DE21-4A8D-81C8-2F453F959505}" presName="vert2" presStyleCnt="0"/>
      <dgm:spPr/>
    </dgm:pt>
    <dgm:pt modelId="{BD2F67DD-1984-4517-A936-546FAD3722D1}" type="pres">
      <dgm:prSet presAssocID="{93FA9EBA-DE21-4A8D-81C8-2F453F959505}" presName="thinLine2b" presStyleLbl="callout" presStyleIdx="4" presStyleCnt="6"/>
      <dgm:spPr/>
    </dgm:pt>
    <dgm:pt modelId="{95FBCE32-67A4-4615-BE72-279CB14240C1}" type="pres">
      <dgm:prSet presAssocID="{93FA9EBA-DE21-4A8D-81C8-2F453F959505}" presName="vertSpace2b" presStyleCnt="0"/>
      <dgm:spPr/>
    </dgm:pt>
    <dgm:pt modelId="{4708AFAD-80D3-43F8-8905-A7DE491B43B0}" type="pres">
      <dgm:prSet presAssocID="{DAF4FBE3-B16B-4D07-9463-FF4124250C20}" presName="horz2" presStyleCnt="0"/>
      <dgm:spPr/>
    </dgm:pt>
    <dgm:pt modelId="{19BE4BDA-803E-4A24-8085-0680F07A07C5}" type="pres">
      <dgm:prSet presAssocID="{DAF4FBE3-B16B-4D07-9463-FF4124250C20}" presName="horzSpace2" presStyleCnt="0"/>
      <dgm:spPr/>
    </dgm:pt>
    <dgm:pt modelId="{6C74AD3A-5D4A-4563-889A-2D65BEE746A3}" type="pres">
      <dgm:prSet presAssocID="{DAF4FBE3-B16B-4D07-9463-FF4124250C20}" presName="tx2" presStyleLbl="revTx" presStyleIdx="9" presStyleCnt="10"/>
      <dgm:spPr/>
    </dgm:pt>
    <dgm:pt modelId="{035EC951-959C-442B-8B79-ABE72B13C8E9}" type="pres">
      <dgm:prSet presAssocID="{DAF4FBE3-B16B-4D07-9463-FF4124250C20}" presName="vert2" presStyleCnt="0"/>
      <dgm:spPr/>
    </dgm:pt>
    <dgm:pt modelId="{C9994B10-0A5B-4E0C-88CD-416635573E9C}" type="pres">
      <dgm:prSet presAssocID="{DAF4FBE3-B16B-4D07-9463-FF4124250C20}" presName="thinLine2b" presStyleLbl="callout" presStyleIdx="5" presStyleCnt="6"/>
      <dgm:spPr/>
    </dgm:pt>
    <dgm:pt modelId="{0EA5B2AE-9E9F-4161-9B20-DB70244F1833}" type="pres">
      <dgm:prSet presAssocID="{DAF4FBE3-B16B-4D07-9463-FF4124250C20}" presName="vertSpace2b" presStyleCnt="0"/>
      <dgm:spPr/>
    </dgm:pt>
  </dgm:ptLst>
  <dgm:cxnLst>
    <dgm:cxn modelId="{2E54C704-55F3-4963-9026-4B6BC750D783}" srcId="{E8145FF4-49AB-4C89-8408-CFA9189E5315}" destId="{4F13DF26-B159-452E-BA39-AC599886FB32}" srcOrd="3" destOrd="0" parTransId="{516A50BE-26C7-448E-ACBC-4C76C29DBEE9}" sibTransId="{E8D89713-17ED-4082-A991-662526F05FFF}"/>
    <dgm:cxn modelId="{79F2D42F-9156-4F50-9E22-D2C0F3208ECA}" srcId="{E8145FF4-49AB-4C89-8408-CFA9189E5315}" destId="{6C394359-3D77-4B6E-B87E-C44E2EBEDDC1}" srcOrd="0" destOrd="0" parTransId="{8EF10187-B11E-4E6D-BBA1-E4942BC8C8BD}" sibTransId="{00844798-8AD8-4E71-BE4C-D87A516A5C7F}"/>
    <dgm:cxn modelId="{D4550C63-7877-468E-8F78-3AA79B8C8E76}" srcId="{1DB926A5-E9CB-4AB2-8AD4-020F3C5F69AB}" destId="{8D08AD0E-3BD8-43F6-83DE-0E8A59DA7E38}" srcOrd="0" destOrd="0" parTransId="{439F5A94-359D-4EAB-B989-44EBDE6C7613}" sibTransId="{AC5BACDC-6564-4777-A2D1-4B97A8324BEE}"/>
    <dgm:cxn modelId="{90BDEC4B-9A53-41AD-9BD8-43FEF00A2986}" type="presOf" srcId="{93FA9EBA-DE21-4A8D-81C8-2F453F959505}" destId="{D53E0AAE-0494-423E-826D-A5FD5B782FDB}" srcOrd="0" destOrd="0" presId="urn:microsoft.com/office/officeart/2008/layout/LinedList"/>
    <dgm:cxn modelId="{15487F54-23AF-4574-B4C9-D0B688263383}" srcId="{4F13DF26-B159-452E-BA39-AC599886FB32}" destId="{DAF4FBE3-B16B-4D07-9463-FF4124250C20}" srcOrd="1" destOrd="0" parTransId="{D871C918-D29E-43B4-9D14-FA6B9A8A3C28}" sibTransId="{DF3B2CD2-18E9-4FBB-9E4A-47F909663CF3}"/>
    <dgm:cxn modelId="{1969C096-4256-47FD-B8CB-3BE264164C1E}" srcId="{4F13DF26-B159-452E-BA39-AC599886FB32}" destId="{93FA9EBA-DE21-4A8D-81C8-2F453F959505}" srcOrd="0" destOrd="0" parTransId="{CA22701A-47B9-4F1B-8334-EB0F751365ED}" sibTransId="{D79AEB69-ED76-4C22-99F0-BD70291A2099}"/>
    <dgm:cxn modelId="{C80DB5A0-0275-4DC3-B2C1-C326718B4D4D}" type="presOf" srcId="{4F13DF26-B159-452E-BA39-AC599886FB32}" destId="{28F8A38B-01C9-4E14-BD3A-7EFC9691D3DE}" srcOrd="0" destOrd="0" presId="urn:microsoft.com/office/officeart/2008/layout/LinedList"/>
    <dgm:cxn modelId="{AFC74EA3-8BFF-414D-853C-8769727BEA3E}" srcId="{AE8A8826-F55F-49D2-8995-B84B875728B7}" destId="{E549F4D1-505E-42FD-A062-CB84DE70F848}" srcOrd="0" destOrd="0" parTransId="{79345D05-223D-4ECC-B0F6-9EF592F2E5D6}" sibTransId="{ABB6CD90-E028-43B4-B6F4-A2CF2AE3A7C5}"/>
    <dgm:cxn modelId="{0447DAAA-9472-412E-ACFD-F0A21D2BA6AE}" type="presOf" srcId="{DAF4FBE3-B16B-4D07-9463-FF4124250C20}" destId="{6C74AD3A-5D4A-4563-889A-2D65BEE746A3}" srcOrd="0" destOrd="0" presId="urn:microsoft.com/office/officeart/2008/layout/LinedList"/>
    <dgm:cxn modelId="{6B096CB1-B79F-4823-B93D-FE3C1682E7DC}" srcId="{E8145FF4-49AB-4C89-8408-CFA9189E5315}" destId="{1DB926A5-E9CB-4AB2-8AD4-020F3C5F69AB}" srcOrd="1" destOrd="0" parTransId="{87C3F145-2934-43C8-9D3E-1215F06BF4CA}" sibTransId="{9A644EF2-0CA9-42AB-A081-799FBB09544C}"/>
    <dgm:cxn modelId="{9D3B5CB4-9E10-439B-9C75-4A723917EB0C}" type="presOf" srcId="{E8145FF4-49AB-4C89-8408-CFA9189E5315}" destId="{E9C6A5DF-88EA-4F82-9C93-E0880426C088}" srcOrd="0" destOrd="0" presId="urn:microsoft.com/office/officeart/2008/layout/LinedList"/>
    <dgm:cxn modelId="{77A85CC0-2B8E-4826-846A-DB60E3584F43}" srcId="{E8145FF4-49AB-4C89-8408-CFA9189E5315}" destId="{AE8A8826-F55F-49D2-8995-B84B875728B7}" srcOrd="2" destOrd="0" parTransId="{E12C3F15-64B3-4341-80D3-E1387AA59013}" sibTransId="{68999DED-56CC-4BAE-8465-7D6F4F6BA0FD}"/>
    <dgm:cxn modelId="{2EC1EBC2-4F68-49AF-A30B-1D5D0EB4758F}" srcId="{6C394359-3D77-4B6E-B87E-C44E2EBEDDC1}" destId="{8EF2584B-1704-4446-9F85-B7EE4A15C678}" srcOrd="0" destOrd="0" parTransId="{E74DB8F0-A82F-4907-8EA7-FC54A0C5455B}" sibTransId="{825C4A8C-F603-4BD5-9B18-D66E26426EB4}"/>
    <dgm:cxn modelId="{D9701ACD-E7F6-4E5C-B788-DF1240EA28C0}" type="presOf" srcId="{AE8A8826-F55F-49D2-8995-B84B875728B7}" destId="{32CB896C-0EB4-4984-9E83-ED6A7AAB1FD0}" srcOrd="0" destOrd="0" presId="urn:microsoft.com/office/officeart/2008/layout/LinedList"/>
    <dgm:cxn modelId="{318A7BD7-E420-4655-B1C8-625B663FB0A8}" type="presOf" srcId="{8EF2584B-1704-4446-9F85-B7EE4A15C678}" destId="{1D200D6B-069F-48CE-AC6C-94399767EACB}" srcOrd="0" destOrd="0" presId="urn:microsoft.com/office/officeart/2008/layout/LinedList"/>
    <dgm:cxn modelId="{ACC501D8-300D-4573-9FD6-D6E7D499EE09}" type="presOf" srcId="{1DB926A5-E9CB-4AB2-8AD4-020F3C5F69AB}" destId="{BDA1E5F1-1C1E-4BD3-A47E-E94BFDC36606}" srcOrd="0" destOrd="0" presId="urn:microsoft.com/office/officeart/2008/layout/LinedList"/>
    <dgm:cxn modelId="{D7C4CCEB-BBBD-40CF-86EB-0C71D23255EA}" type="presOf" srcId="{6C394359-3D77-4B6E-B87E-C44E2EBEDDC1}" destId="{B83F8374-8998-4503-A216-F9B7835A7719}" srcOrd="0" destOrd="0" presId="urn:microsoft.com/office/officeart/2008/layout/LinedList"/>
    <dgm:cxn modelId="{33C8D1EF-0CF0-4DB8-BB43-CF7B4E3F580F}" type="presOf" srcId="{E549F4D1-505E-42FD-A062-CB84DE70F848}" destId="{71EFC049-7AE9-4206-86EF-2FE16644957F}" srcOrd="0" destOrd="0" presId="urn:microsoft.com/office/officeart/2008/layout/LinedList"/>
    <dgm:cxn modelId="{F8CF27F4-D2A6-4012-B27A-6F6D6B1CE1CF}" type="presOf" srcId="{E7152055-DE0E-4D71-BF95-1D1DD8070D84}" destId="{9DB55686-93BE-4CD8-82E5-9C76DF5F7ED4}" srcOrd="0" destOrd="0" presId="urn:microsoft.com/office/officeart/2008/layout/LinedList"/>
    <dgm:cxn modelId="{845FFBF8-8C38-4605-AAD4-066668B67190}" srcId="{AE8A8826-F55F-49D2-8995-B84B875728B7}" destId="{E7152055-DE0E-4D71-BF95-1D1DD8070D84}" srcOrd="1" destOrd="0" parTransId="{BD22A9DA-99BA-4152-8285-CE8D189BD6D6}" sibTransId="{BB7BABCE-EE20-45B5-8EC9-1297962BFD66}"/>
    <dgm:cxn modelId="{725FC5FD-A910-47D1-B5F6-DE6D3631CA6B}" type="presOf" srcId="{8D08AD0E-3BD8-43F6-83DE-0E8A59DA7E38}" destId="{3FB58C93-90E2-4A88-BDF0-67E30DC3B8B1}" srcOrd="0" destOrd="0" presId="urn:microsoft.com/office/officeart/2008/layout/LinedList"/>
    <dgm:cxn modelId="{C5F55161-8C01-442D-89F4-07AC027D9728}" type="presParOf" srcId="{E9C6A5DF-88EA-4F82-9C93-E0880426C088}" destId="{A06C54DE-E5F6-42E7-B83E-69F9B802FDD5}" srcOrd="0" destOrd="0" presId="urn:microsoft.com/office/officeart/2008/layout/LinedList"/>
    <dgm:cxn modelId="{62118821-7250-49FF-9F1C-DF79DE222FD7}" type="presParOf" srcId="{E9C6A5DF-88EA-4F82-9C93-E0880426C088}" destId="{CE84A614-F86F-4D84-A491-1F26742859F7}" srcOrd="1" destOrd="0" presId="urn:microsoft.com/office/officeart/2008/layout/LinedList"/>
    <dgm:cxn modelId="{B295CBAF-3800-414C-985D-56DC74FC78A7}" type="presParOf" srcId="{CE84A614-F86F-4D84-A491-1F26742859F7}" destId="{B83F8374-8998-4503-A216-F9B7835A7719}" srcOrd="0" destOrd="0" presId="urn:microsoft.com/office/officeart/2008/layout/LinedList"/>
    <dgm:cxn modelId="{39C6157D-D0B1-4B97-B2B8-6C424516C045}" type="presParOf" srcId="{CE84A614-F86F-4D84-A491-1F26742859F7}" destId="{9F7EA14F-0023-4756-94FB-BBC8B44A9F7A}" srcOrd="1" destOrd="0" presId="urn:microsoft.com/office/officeart/2008/layout/LinedList"/>
    <dgm:cxn modelId="{24055201-E374-4DF9-97EF-AEF43D591516}" type="presParOf" srcId="{9F7EA14F-0023-4756-94FB-BBC8B44A9F7A}" destId="{D8CA8C5B-F04E-43F2-B432-DFAF0C7BAE1F}" srcOrd="0" destOrd="0" presId="urn:microsoft.com/office/officeart/2008/layout/LinedList"/>
    <dgm:cxn modelId="{FF40DBD1-CB69-4B55-82A7-3763507E7748}" type="presParOf" srcId="{9F7EA14F-0023-4756-94FB-BBC8B44A9F7A}" destId="{A4965C84-B5E2-422C-96E7-5431EB3F79AA}" srcOrd="1" destOrd="0" presId="urn:microsoft.com/office/officeart/2008/layout/LinedList"/>
    <dgm:cxn modelId="{F7630896-D235-427F-A395-C63A9A398D9F}" type="presParOf" srcId="{A4965C84-B5E2-422C-96E7-5431EB3F79AA}" destId="{3CEA018A-124B-4F13-AABB-E757E5CCF59C}" srcOrd="0" destOrd="0" presId="urn:microsoft.com/office/officeart/2008/layout/LinedList"/>
    <dgm:cxn modelId="{C0089C99-7256-438A-BB1F-6188D0E92C62}" type="presParOf" srcId="{A4965C84-B5E2-422C-96E7-5431EB3F79AA}" destId="{1D200D6B-069F-48CE-AC6C-94399767EACB}" srcOrd="1" destOrd="0" presId="urn:microsoft.com/office/officeart/2008/layout/LinedList"/>
    <dgm:cxn modelId="{85113455-F287-4100-9064-8F5E82172683}" type="presParOf" srcId="{A4965C84-B5E2-422C-96E7-5431EB3F79AA}" destId="{A0691BD5-A234-4143-A504-5CA2DFCEFC07}" srcOrd="2" destOrd="0" presId="urn:microsoft.com/office/officeart/2008/layout/LinedList"/>
    <dgm:cxn modelId="{EAD8F87E-3414-4759-A989-42C1D469D735}" type="presParOf" srcId="{9F7EA14F-0023-4756-94FB-BBC8B44A9F7A}" destId="{FF73A8D8-AAFE-4C54-9C85-71038D8F5ADD}" srcOrd="2" destOrd="0" presId="urn:microsoft.com/office/officeart/2008/layout/LinedList"/>
    <dgm:cxn modelId="{3BE59612-A948-40C7-9527-87FEBB469B35}" type="presParOf" srcId="{9F7EA14F-0023-4756-94FB-BBC8B44A9F7A}" destId="{02F2E3AD-3068-4B78-8419-38788A814D0E}" srcOrd="3" destOrd="0" presId="urn:microsoft.com/office/officeart/2008/layout/LinedList"/>
    <dgm:cxn modelId="{B0DFF3CE-ACB6-4B46-A770-62A870FC30A1}" type="presParOf" srcId="{E9C6A5DF-88EA-4F82-9C93-E0880426C088}" destId="{7A109CB2-5206-4F1A-92FD-2637845D7D34}" srcOrd="2" destOrd="0" presId="urn:microsoft.com/office/officeart/2008/layout/LinedList"/>
    <dgm:cxn modelId="{9F56331C-481C-4DA9-BC88-DE86A8555E7C}" type="presParOf" srcId="{E9C6A5DF-88EA-4F82-9C93-E0880426C088}" destId="{1C814F96-E8F9-409C-ABBA-D6816C288B99}" srcOrd="3" destOrd="0" presId="urn:microsoft.com/office/officeart/2008/layout/LinedList"/>
    <dgm:cxn modelId="{5598DD51-2BE5-4F61-80F8-6C7676B0D0B9}" type="presParOf" srcId="{1C814F96-E8F9-409C-ABBA-D6816C288B99}" destId="{BDA1E5F1-1C1E-4BD3-A47E-E94BFDC36606}" srcOrd="0" destOrd="0" presId="urn:microsoft.com/office/officeart/2008/layout/LinedList"/>
    <dgm:cxn modelId="{10627585-821D-4FF8-AC9C-DE5D8871A377}" type="presParOf" srcId="{1C814F96-E8F9-409C-ABBA-D6816C288B99}" destId="{784D4CFD-0A30-40A3-91FB-84B87818E497}" srcOrd="1" destOrd="0" presId="urn:microsoft.com/office/officeart/2008/layout/LinedList"/>
    <dgm:cxn modelId="{E40C8535-8AEA-4497-97B2-35B23B47B2E7}" type="presParOf" srcId="{784D4CFD-0A30-40A3-91FB-84B87818E497}" destId="{962A1F6F-0345-481B-B26B-6BEF0AD136E9}" srcOrd="0" destOrd="0" presId="urn:microsoft.com/office/officeart/2008/layout/LinedList"/>
    <dgm:cxn modelId="{7836E7CC-E7A7-4916-97CD-055DD5793C70}" type="presParOf" srcId="{784D4CFD-0A30-40A3-91FB-84B87818E497}" destId="{0B680928-2541-4C21-9BD7-9436CEC05C5D}" srcOrd="1" destOrd="0" presId="urn:microsoft.com/office/officeart/2008/layout/LinedList"/>
    <dgm:cxn modelId="{772A3FDD-30C6-45CD-A89B-57460FC0B3F6}" type="presParOf" srcId="{0B680928-2541-4C21-9BD7-9436CEC05C5D}" destId="{C5A60100-D1CB-4B4A-8EEF-D48512E62AEC}" srcOrd="0" destOrd="0" presId="urn:microsoft.com/office/officeart/2008/layout/LinedList"/>
    <dgm:cxn modelId="{85EA94CA-9893-4511-B7B1-4AADB95F11EC}" type="presParOf" srcId="{0B680928-2541-4C21-9BD7-9436CEC05C5D}" destId="{3FB58C93-90E2-4A88-BDF0-67E30DC3B8B1}" srcOrd="1" destOrd="0" presId="urn:microsoft.com/office/officeart/2008/layout/LinedList"/>
    <dgm:cxn modelId="{8F5387E5-4A9A-4B61-AF3C-0796623316E8}" type="presParOf" srcId="{0B680928-2541-4C21-9BD7-9436CEC05C5D}" destId="{B430CA93-312C-4221-86C4-1921681C13B0}" srcOrd="2" destOrd="0" presId="urn:microsoft.com/office/officeart/2008/layout/LinedList"/>
    <dgm:cxn modelId="{AC1639F3-1B36-4653-8829-5AF575A8C057}" type="presParOf" srcId="{784D4CFD-0A30-40A3-91FB-84B87818E497}" destId="{106C8830-E2B2-4F7E-97B6-4764A413346A}" srcOrd="2" destOrd="0" presId="urn:microsoft.com/office/officeart/2008/layout/LinedList"/>
    <dgm:cxn modelId="{40F88323-B8E6-48D7-A348-7D86B1608CB8}" type="presParOf" srcId="{784D4CFD-0A30-40A3-91FB-84B87818E497}" destId="{5EDF8EEB-7B0E-4E97-B734-9C9B8D9AE52B}" srcOrd="3" destOrd="0" presId="urn:microsoft.com/office/officeart/2008/layout/LinedList"/>
    <dgm:cxn modelId="{D46F4791-7555-4CBC-B54D-ACEAA3640D97}" type="presParOf" srcId="{E9C6A5DF-88EA-4F82-9C93-E0880426C088}" destId="{FEFA5189-6CF0-44AF-9E00-A6F80295458A}" srcOrd="4" destOrd="0" presId="urn:microsoft.com/office/officeart/2008/layout/LinedList"/>
    <dgm:cxn modelId="{61BD6061-8417-4FB7-AA34-F6BC41637B83}" type="presParOf" srcId="{E9C6A5DF-88EA-4F82-9C93-E0880426C088}" destId="{040B7234-626E-4409-B863-E3551D7C0E9C}" srcOrd="5" destOrd="0" presId="urn:microsoft.com/office/officeart/2008/layout/LinedList"/>
    <dgm:cxn modelId="{DF69B7C1-8E70-4175-9839-A5AF45562579}" type="presParOf" srcId="{040B7234-626E-4409-B863-E3551D7C0E9C}" destId="{32CB896C-0EB4-4984-9E83-ED6A7AAB1FD0}" srcOrd="0" destOrd="0" presId="urn:microsoft.com/office/officeart/2008/layout/LinedList"/>
    <dgm:cxn modelId="{945E1E09-E76B-4590-85C6-06E966C88010}" type="presParOf" srcId="{040B7234-626E-4409-B863-E3551D7C0E9C}" destId="{0D4D70CD-C6D5-4C77-B1E9-49C00C4CB2D8}" srcOrd="1" destOrd="0" presId="urn:microsoft.com/office/officeart/2008/layout/LinedList"/>
    <dgm:cxn modelId="{D0BDC620-1DCC-4381-83F4-C9E41B2B34B3}" type="presParOf" srcId="{0D4D70CD-C6D5-4C77-B1E9-49C00C4CB2D8}" destId="{5FC50B2A-E9B7-49AC-9857-5A37DE43D3DE}" srcOrd="0" destOrd="0" presId="urn:microsoft.com/office/officeart/2008/layout/LinedList"/>
    <dgm:cxn modelId="{6FC66FE8-4C22-4C0C-9ED0-49F1B5C919FF}" type="presParOf" srcId="{0D4D70CD-C6D5-4C77-B1E9-49C00C4CB2D8}" destId="{2FD9EE87-F0C1-4F86-88F1-2702F7F99583}" srcOrd="1" destOrd="0" presId="urn:microsoft.com/office/officeart/2008/layout/LinedList"/>
    <dgm:cxn modelId="{612FD435-DC6D-4A96-88DF-CADD1FC56451}" type="presParOf" srcId="{2FD9EE87-F0C1-4F86-88F1-2702F7F99583}" destId="{399141B7-AF7F-4E54-A870-B980B7339D5E}" srcOrd="0" destOrd="0" presId="urn:microsoft.com/office/officeart/2008/layout/LinedList"/>
    <dgm:cxn modelId="{2280886C-D2B8-4E3C-8281-AC4623909917}" type="presParOf" srcId="{2FD9EE87-F0C1-4F86-88F1-2702F7F99583}" destId="{71EFC049-7AE9-4206-86EF-2FE16644957F}" srcOrd="1" destOrd="0" presId="urn:microsoft.com/office/officeart/2008/layout/LinedList"/>
    <dgm:cxn modelId="{ACC64B82-C5AC-4787-9209-73EC9358256B}" type="presParOf" srcId="{2FD9EE87-F0C1-4F86-88F1-2702F7F99583}" destId="{81154F67-4EE1-4A2E-B03A-37B662687FD9}" srcOrd="2" destOrd="0" presId="urn:microsoft.com/office/officeart/2008/layout/LinedList"/>
    <dgm:cxn modelId="{62733AD4-AB90-43CD-8255-AC8D9EB62772}" type="presParOf" srcId="{0D4D70CD-C6D5-4C77-B1E9-49C00C4CB2D8}" destId="{D1D08C23-3156-4D39-A9D9-8E5D5C139314}" srcOrd="2" destOrd="0" presId="urn:microsoft.com/office/officeart/2008/layout/LinedList"/>
    <dgm:cxn modelId="{50A7F9E5-7154-4DC4-BA25-53890D0EE3D0}" type="presParOf" srcId="{0D4D70CD-C6D5-4C77-B1E9-49C00C4CB2D8}" destId="{E46CCA18-90C8-41F5-A8F1-629AED82022A}" srcOrd="3" destOrd="0" presId="urn:microsoft.com/office/officeart/2008/layout/LinedList"/>
    <dgm:cxn modelId="{68C12952-6CD4-40F6-86D5-6AFE9A40801C}" type="presParOf" srcId="{0D4D70CD-C6D5-4C77-B1E9-49C00C4CB2D8}" destId="{A4FF30C0-4310-4DCA-A267-591C3B13E74C}" srcOrd="4" destOrd="0" presId="urn:microsoft.com/office/officeart/2008/layout/LinedList"/>
    <dgm:cxn modelId="{B0AC8691-AABA-4EA2-ADFA-DAB57ED51AA0}" type="presParOf" srcId="{A4FF30C0-4310-4DCA-A267-591C3B13E74C}" destId="{DF7412BA-6BAD-456C-A404-DD8CD07E2DC9}" srcOrd="0" destOrd="0" presId="urn:microsoft.com/office/officeart/2008/layout/LinedList"/>
    <dgm:cxn modelId="{4FC075B2-89A5-4D82-B274-D8F1E1D45881}" type="presParOf" srcId="{A4FF30C0-4310-4DCA-A267-591C3B13E74C}" destId="{9DB55686-93BE-4CD8-82E5-9C76DF5F7ED4}" srcOrd="1" destOrd="0" presId="urn:microsoft.com/office/officeart/2008/layout/LinedList"/>
    <dgm:cxn modelId="{92C21E81-3888-4B2B-82C5-FF2B893C8AD6}" type="presParOf" srcId="{A4FF30C0-4310-4DCA-A267-591C3B13E74C}" destId="{DC14ECA3-4028-4232-AE80-8CBB90587A4A}" srcOrd="2" destOrd="0" presId="urn:microsoft.com/office/officeart/2008/layout/LinedList"/>
    <dgm:cxn modelId="{2E1925CD-B59A-4C0D-9F64-3B8C903DFECB}" type="presParOf" srcId="{0D4D70CD-C6D5-4C77-B1E9-49C00C4CB2D8}" destId="{FBC25B24-13B4-4542-A847-975435178D64}" srcOrd="5" destOrd="0" presId="urn:microsoft.com/office/officeart/2008/layout/LinedList"/>
    <dgm:cxn modelId="{41EC5082-98AB-45DA-8112-288262F0655A}" type="presParOf" srcId="{0D4D70CD-C6D5-4C77-B1E9-49C00C4CB2D8}" destId="{D80377AE-42F9-4799-87C5-F8478AB33502}" srcOrd="6" destOrd="0" presId="urn:microsoft.com/office/officeart/2008/layout/LinedList"/>
    <dgm:cxn modelId="{FE50580C-FC2F-4EC1-9E0D-9C4FEDB630A9}" type="presParOf" srcId="{E9C6A5DF-88EA-4F82-9C93-E0880426C088}" destId="{E48C8456-A507-4968-85DC-A8C3563018D9}" srcOrd="6" destOrd="0" presId="urn:microsoft.com/office/officeart/2008/layout/LinedList"/>
    <dgm:cxn modelId="{2CEDF8FC-CB0C-4196-BB2D-D1D1552192E9}" type="presParOf" srcId="{E9C6A5DF-88EA-4F82-9C93-E0880426C088}" destId="{52FFC518-B3DD-426F-A04E-8CB79D9FC246}" srcOrd="7" destOrd="0" presId="urn:microsoft.com/office/officeart/2008/layout/LinedList"/>
    <dgm:cxn modelId="{67526A31-6143-40EA-B8B9-41409ADACF77}" type="presParOf" srcId="{52FFC518-B3DD-426F-A04E-8CB79D9FC246}" destId="{28F8A38B-01C9-4E14-BD3A-7EFC9691D3DE}" srcOrd="0" destOrd="0" presId="urn:microsoft.com/office/officeart/2008/layout/LinedList"/>
    <dgm:cxn modelId="{815AFF8A-3FFD-454E-891D-EB41BF75EF1C}" type="presParOf" srcId="{52FFC518-B3DD-426F-A04E-8CB79D9FC246}" destId="{F6C455CA-98F0-42EE-814C-EC29871EA8BA}" srcOrd="1" destOrd="0" presId="urn:microsoft.com/office/officeart/2008/layout/LinedList"/>
    <dgm:cxn modelId="{B97082AD-65EB-4605-AB21-625D5A288F57}" type="presParOf" srcId="{F6C455CA-98F0-42EE-814C-EC29871EA8BA}" destId="{7A1264B5-97DF-4006-A4F7-2687E7AD8B59}" srcOrd="0" destOrd="0" presId="urn:microsoft.com/office/officeart/2008/layout/LinedList"/>
    <dgm:cxn modelId="{13A86748-56C9-41DF-8FD4-57B21F791707}" type="presParOf" srcId="{F6C455CA-98F0-42EE-814C-EC29871EA8BA}" destId="{7644792B-DCD2-41F7-A85C-E0A209A78DE4}" srcOrd="1" destOrd="0" presId="urn:microsoft.com/office/officeart/2008/layout/LinedList"/>
    <dgm:cxn modelId="{97996675-3EED-4726-9B18-49F4642995DE}" type="presParOf" srcId="{7644792B-DCD2-41F7-A85C-E0A209A78DE4}" destId="{22124148-F948-4E14-AE77-DE7A53373C1D}" srcOrd="0" destOrd="0" presId="urn:microsoft.com/office/officeart/2008/layout/LinedList"/>
    <dgm:cxn modelId="{8952F3AE-C492-4511-8BE6-90506E9AE8D4}" type="presParOf" srcId="{7644792B-DCD2-41F7-A85C-E0A209A78DE4}" destId="{D53E0AAE-0494-423E-826D-A5FD5B782FDB}" srcOrd="1" destOrd="0" presId="urn:microsoft.com/office/officeart/2008/layout/LinedList"/>
    <dgm:cxn modelId="{0CD7D7CD-7512-486E-AB16-7061034A0224}" type="presParOf" srcId="{7644792B-DCD2-41F7-A85C-E0A209A78DE4}" destId="{42D199F7-5EFA-42F5-90A5-E5C7D7CD1F69}" srcOrd="2" destOrd="0" presId="urn:microsoft.com/office/officeart/2008/layout/LinedList"/>
    <dgm:cxn modelId="{8F59758A-7492-486A-A648-99B48079609E}" type="presParOf" srcId="{F6C455CA-98F0-42EE-814C-EC29871EA8BA}" destId="{BD2F67DD-1984-4517-A936-546FAD3722D1}" srcOrd="2" destOrd="0" presId="urn:microsoft.com/office/officeart/2008/layout/LinedList"/>
    <dgm:cxn modelId="{5D12A276-8FA4-4FA1-93A0-F3CC6CF12897}" type="presParOf" srcId="{F6C455CA-98F0-42EE-814C-EC29871EA8BA}" destId="{95FBCE32-67A4-4615-BE72-279CB14240C1}" srcOrd="3" destOrd="0" presId="urn:microsoft.com/office/officeart/2008/layout/LinedList"/>
    <dgm:cxn modelId="{4EE77760-1723-4C2D-8D98-5B75F7B69F09}" type="presParOf" srcId="{F6C455CA-98F0-42EE-814C-EC29871EA8BA}" destId="{4708AFAD-80D3-43F8-8905-A7DE491B43B0}" srcOrd="4" destOrd="0" presId="urn:microsoft.com/office/officeart/2008/layout/LinedList"/>
    <dgm:cxn modelId="{5E24A442-C12F-4B62-A97D-1A037A6EE46F}" type="presParOf" srcId="{4708AFAD-80D3-43F8-8905-A7DE491B43B0}" destId="{19BE4BDA-803E-4A24-8085-0680F07A07C5}" srcOrd="0" destOrd="0" presId="urn:microsoft.com/office/officeart/2008/layout/LinedList"/>
    <dgm:cxn modelId="{927C6296-185E-45AA-87CD-4A847DF735D5}" type="presParOf" srcId="{4708AFAD-80D3-43F8-8905-A7DE491B43B0}" destId="{6C74AD3A-5D4A-4563-889A-2D65BEE746A3}" srcOrd="1" destOrd="0" presId="urn:microsoft.com/office/officeart/2008/layout/LinedList"/>
    <dgm:cxn modelId="{2415D299-677D-44A5-8FD3-3B4275C59884}" type="presParOf" srcId="{4708AFAD-80D3-43F8-8905-A7DE491B43B0}" destId="{035EC951-959C-442B-8B79-ABE72B13C8E9}" srcOrd="2" destOrd="0" presId="urn:microsoft.com/office/officeart/2008/layout/LinedList"/>
    <dgm:cxn modelId="{A5AAEC0D-EFCB-4FCA-AB12-0080C29BE5ED}" type="presParOf" srcId="{F6C455CA-98F0-42EE-814C-EC29871EA8BA}" destId="{C9994B10-0A5B-4E0C-88CD-416635573E9C}" srcOrd="5" destOrd="0" presId="urn:microsoft.com/office/officeart/2008/layout/LinedList"/>
    <dgm:cxn modelId="{7A105237-E6FC-4F71-A985-09B2F47CE81B}" type="presParOf" srcId="{F6C455CA-98F0-42EE-814C-EC29871EA8BA}" destId="{0EA5B2AE-9E9F-4161-9B20-DB70244F183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2AEAC-DCF0-42FF-9FBA-07F443B4218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4B51A92-DEC1-45A1-96FF-4F25007B8C03}">
      <dgm:prSet custT="1"/>
      <dgm:spPr>
        <a:noFill/>
        <a:ln>
          <a:noFill/>
        </a:ln>
      </dgm:spPr>
      <dgm:t>
        <a:bodyPr/>
        <a:lstStyle/>
        <a:p>
          <a:pPr marL="0" algn="ctr">
            <a:lnSpc>
              <a:spcPct val="90000"/>
            </a:lnSpc>
            <a:spcBef>
              <a:spcPct val="0"/>
            </a:spcBef>
            <a:buNone/>
          </a:pPr>
          <a:r>
            <a:rPr lang="en-US" sz="2000" b="1" dirty="0">
              <a:solidFill>
                <a:schemeClr val="tx1">
                  <a:lumMod val="50000"/>
                </a:schemeClr>
              </a:solidFill>
            </a:rPr>
            <a:t>The People</a:t>
          </a:r>
          <a:endParaRPr lang="en-ZA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39EC386F-E6FA-44E6-BC03-57C898051C97}" type="parTrans" cxnId="{F14A9FCD-C56F-4D45-A859-BCE23F410C4B}">
      <dgm:prSet/>
      <dgm:spPr/>
      <dgm:t>
        <a:bodyPr/>
        <a:lstStyle/>
        <a:p>
          <a:endParaRPr lang="en-ZA" sz="3200"/>
        </a:p>
      </dgm:t>
    </dgm:pt>
    <dgm:pt modelId="{41BA7B04-E3C5-46D5-BB26-8700C24F55CF}" type="sibTrans" cxnId="{F14A9FCD-C56F-4D45-A859-BCE23F410C4B}">
      <dgm:prSet/>
      <dgm:spPr/>
      <dgm:t>
        <a:bodyPr/>
        <a:lstStyle/>
        <a:p>
          <a:endParaRPr lang="en-ZA" sz="3200"/>
        </a:p>
      </dgm:t>
    </dgm:pt>
    <dgm:pt modelId="{2F92F52C-DA14-489C-83DA-CC45DF3EBEC0}">
      <dgm:prSet custT="1"/>
      <dgm:spPr>
        <a:noFill/>
        <a:ln>
          <a:noFill/>
        </a:ln>
      </dgm:spPr>
      <dgm:t>
        <a:bodyPr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The Policy</a:t>
          </a:r>
          <a:endParaRPr lang="en-ZA" sz="2000" b="1" kern="1200" dirty="0">
            <a:solidFill>
              <a:schemeClr val="tx1">
                <a:lumMod val="50000"/>
              </a:schemeClr>
            </a:solidFill>
          </a:endParaRPr>
        </a:p>
      </dgm:t>
    </dgm:pt>
    <dgm:pt modelId="{3B908DBD-ACEC-4EAF-9000-1C785D31F755}" type="parTrans" cxnId="{7308358D-5222-4FDE-B631-D46F0AC5B5AB}">
      <dgm:prSet/>
      <dgm:spPr/>
      <dgm:t>
        <a:bodyPr/>
        <a:lstStyle/>
        <a:p>
          <a:endParaRPr lang="en-ZA" sz="3200"/>
        </a:p>
      </dgm:t>
    </dgm:pt>
    <dgm:pt modelId="{F62817C1-DACC-4A23-B23B-96A4E25D05CB}" type="sibTrans" cxnId="{7308358D-5222-4FDE-B631-D46F0AC5B5AB}">
      <dgm:prSet/>
      <dgm:spPr/>
      <dgm:t>
        <a:bodyPr/>
        <a:lstStyle/>
        <a:p>
          <a:endParaRPr lang="en-ZA" sz="3200"/>
        </a:p>
      </dgm:t>
    </dgm:pt>
    <dgm:pt modelId="{04D65C8D-5E43-41C4-B62A-D939DCC4B79C}">
      <dgm:prSet custT="1"/>
      <dgm:spPr>
        <a:noFill/>
        <a:ln>
          <a:noFill/>
        </a:ln>
      </dgm:spPr>
      <dgm:t>
        <a:bodyPr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The Processes</a:t>
          </a:r>
          <a:endParaRPr lang="en-ZA" sz="2000" b="1" kern="1200" dirty="0">
            <a:solidFill>
              <a:schemeClr val="tx1">
                <a:lumMod val="50000"/>
              </a:schemeClr>
            </a:solidFill>
          </a:endParaRPr>
        </a:p>
      </dgm:t>
    </dgm:pt>
    <dgm:pt modelId="{0B872774-734E-4369-B164-53E6BAAFC564}" type="parTrans" cxnId="{AB51DEEC-79E0-4517-81A5-0DFFB642DC77}">
      <dgm:prSet/>
      <dgm:spPr/>
      <dgm:t>
        <a:bodyPr/>
        <a:lstStyle/>
        <a:p>
          <a:endParaRPr lang="en-ZA" sz="3200"/>
        </a:p>
      </dgm:t>
    </dgm:pt>
    <dgm:pt modelId="{15955C81-1A0B-4EBE-B7FD-3E8847D536EA}" type="sibTrans" cxnId="{AB51DEEC-79E0-4517-81A5-0DFFB642DC77}">
      <dgm:prSet/>
      <dgm:spPr/>
      <dgm:t>
        <a:bodyPr/>
        <a:lstStyle/>
        <a:p>
          <a:endParaRPr lang="en-ZA" sz="3200"/>
        </a:p>
      </dgm:t>
    </dgm:pt>
    <dgm:pt modelId="{13345EDA-5364-4C40-A446-19CF407829A0}">
      <dgm:prSet custT="1"/>
      <dgm:spPr>
        <a:noFill/>
        <a:ln>
          <a:noFill/>
        </a:ln>
      </dgm:spPr>
      <dgm:t>
        <a:bodyPr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The Systems</a:t>
          </a:r>
          <a:endParaRPr lang="en-ZA" sz="2000" b="1" kern="1200" dirty="0">
            <a:solidFill>
              <a:schemeClr val="tx1">
                <a:lumMod val="50000"/>
              </a:schemeClr>
            </a:solidFill>
          </a:endParaRPr>
        </a:p>
      </dgm:t>
    </dgm:pt>
    <dgm:pt modelId="{49F63744-61C1-4486-A736-E49572367D75}" type="parTrans" cxnId="{8FAF4061-B7DC-4B94-83D6-FF2F15B805A4}">
      <dgm:prSet/>
      <dgm:spPr/>
      <dgm:t>
        <a:bodyPr/>
        <a:lstStyle/>
        <a:p>
          <a:endParaRPr lang="en-ZA" sz="3200"/>
        </a:p>
      </dgm:t>
    </dgm:pt>
    <dgm:pt modelId="{1F666439-6607-45A7-A3CE-F7503B387132}" type="sibTrans" cxnId="{8FAF4061-B7DC-4B94-83D6-FF2F15B805A4}">
      <dgm:prSet/>
      <dgm:spPr/>
      <dgm:t>
        <a:bodyPr/>
        <a:lstStyle/>
        <a:p>
          <a:endParaRPr lang="en-ZA" sz="3200"/>
        </a:p>
      </dgm:t>
    </dgm:pt>
    <dgm:pt modelId="{D35D0ACF-9748-45D8-82C7-96F1940ABDC5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 err="1">
              <a:solidFill>
                <a:srgbClr val="0070C0"/>
              </a:solidFill>
              <a:latin typeface="Arial"/>
              <a:ea typeface="+mn-ea"/>
              <a:cs typeface="+mn-cs"/>
            </a:rPr>
            <a:t>iEnabler</a:t>
          </a:r>
          <a:r>
            <a:rPr lang="en-ZA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 Acknowledgment of Debt.</a:t>
          </a:r>
        </a:p>
      </dgm:t>
    </dgm:pt>
    <dgm:pt modelId="{FFAD1F01-DFF9-43F8-BD9D-2EF0FDB4AF44}" type="parTrans" cxnId="{DAB04C83-FDBA-4F71-9F4A-215878807968}">
      <dgm:prSet/>
      <dgm:spPr/>
      <dgm:t>
        <a:bodyPr/>
        <a:lstStyle/>
        <a:p>
          <a:endParaRPr lang="en-ZA" sz="3200"/>
        </a:p>
      </dgm:t>
    </dgm:pt>
    <dgm:pt modelId="{83763AA5-5EFD-43D6-B6D2-D90B03FC357A}" type="sibTrans" cxnId="{DAB04C83-FDBA-4F71-9F4A-215878807968}">
      <dgm:prSet/>
      <dgm:spPr/>
      <dgm:t>
        <a:bodyPr/>
        <a:lstStyle/>
        <a:p>
          <a:endParaRPr lang="en-ZA" sz="3200"/>
        </a:p>
      </dgm:t>
    </dgm:pt>
    <dgm:pt modelId="{39ECF187-640E-407D-957D-A5DDCC0666C9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Pre-Handover System.</a:t>
          </a:r>
        </a:p>
      </dgm:t>
    </dgm:pt>
    <dgm:pt modelId="{BF0AAAD8-813B-4F8A-A229-F87E09CBF1C2}" type="parTrans" cxnId="{3360ECC3-29B2-4DB1-977D-F8E63A8DC0E3}">
      <dgm:prSet/>
      <dgm:spPr/>
      <dgm:t>
        <a:bodyPr/>
        <a:lstStyle/>
        <a:p>
          <a:endParaRPr lang="en-ZA" sz="3200"/>
        </a:p>
      </dgm:t>
    </dgm:pt>
    <dgm:pt modelId="{EBD363B1-774D-4CC7-8E93-EE1CBFBA3D6D}" type="sibTrans" cxnId="{3360ECC3-29B2-4DB1-977D-F8E63A8DC0E3}">
      <dgm:prSet/>
      <dgm:spPr/>
      <dgm:t>
        <a:bodyPr/>
        <a:lstStyle/>
        <a:p>
          <a:endParaRPr lang="en-ZA" sz="3200"/>
        </a:p>
      </dgm:t>
    </dgm:pt>
    <dgm:pt modelId="{966CA09D-431F-4918-A12D-7DF7181C1C86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Third-Party Integration.</a:t>
          </a:r>
        </a:p>
      </dgm:t>
    </dgm:pt>
    <dgm:pt modelId="{B3147CF4-CD3D-4E1C-8047-46561C8BB23C}" type="parTrans" cxnId="{7CAD8DC8-E441-47B5-8B7C-2FF0EA447753}">
      <dgm:prSet/>
      <dgm:spPr/>
      <dgm:t>
        <a:bodyPr/>
        <a:lstStyle/>
        <a:p>
          <a:endParaRPr lang="en-ZA" sz="3200"/>
        </a:p>
      </dgm:t>
    </dgm:pt>
    <dgm:pt modelId="{C2F6094A-CA87-4FE3-A5A1-395EC39123C4}" type="sibTrans" cxnId="{7CAD8DC8-E441-47B5-8B7C-2FF0EA447753}">
      <dgm:prSet/>
      <dgm:spPr/>
      <dgm:t>
        <a:bodyPr/>
        <a:lstStyle/>
        <a:p>
          <a:endParaRPr lang="en-ZA" sz="3200"/>
        </a:p>
      </dgm:t>
    </dgm:pt>
    <dgm:pt modelId="{4CA17A8F-A583-437C-83B1-EA70A5839C56}">
      <dgm:prSet custT="1"/>
      <dgm:spPr>
        <a:ln>
          <a:noFill/>
        </a:ln>
      </dgm:spPr>
      <dgm:t>
        <a:bodyPr/>
        <a:lstStyle/>
        <a:p>
          <a:pPr marL="0" indent="0">
            <a:lnSpc>
              <a:spcPct val="150000"/>
            </a:lnSpc>
            <a:spcBef>
              <a:spcPts val="600"/>
            </a:spcBef>
            <a:buFontTx/>
            <a:buNone/>
          </a:pPr>
          <a:r>
            <a:rPr lang="en-ZA" sz="1800" dirty="0">
              <a:solidFill>
                <a:srgbClr val="D95900"/>
              </a:solidFill>
            </a:rPr>
            <a:t>A team led by Senior Director, Director, and four Senior Managers.</a:t>
          </a:r>
        </a:p>
      </dgm:t>
    </dgm:pt>
    <dgm:pt modelId="{8421FF57-9FD3-4D28-8236-F2E8274F29D4}" type="sibTrans" cxnId="{00ECBB95-475A-4379-84A5-3C7123549827}">
      <dgm:prSet/>
      <dgm:spPr/>
      <dgm:t>
        <a:bodyPr/>
        <a:lstStyle/>
        <a:p>
          <a:endParaRPr lang="en-ZA" sz="3200"/>
        </a:p>
      </dgm:t>
    </dgm:pt>
    <dgm:pt modelId="{8F849E19-A80E-45C6-B7CE-31D29402240D}" type="parTrans" cxnId="{00ECBB95-475A-4379-84A5-3C7123549827}">
      <dgm:prSet/>
      <dgm:spPr/>
      <dgm:t>
        <a:bodyPr/>
        <a:lstStyle/>
        <a:p>
          <a:endParaRPr lang="en-ZA" sz="3200"/>
        </a:p>
      </dgm:t>
    </dgm:pt>
    <dgm:pt modelId="{3DB05264-14CA-432B-AC0F-E1E1F5F1F9B2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Early debt handovers improve recovery.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</dgm:t>
    </dgm:pt>
    <dgm:pt modelId="{FA0C7E2E-CD9C-46D6-A575-4078E6C0EDC9}" type="parTrans" cxnId="{BE10F9E9-98D6-4D1F-B0BF-52BE89EDB566}">
      <dgm:prSet/>
      <dgm:spPr/>
      <dgm:t>
        <a:bodyPr/>
        <a:lstStyle/>
        <a:p>
          <a:endParaRPr lang="en-ZA" sz="2400"/>
        </a:p>
      </dgm:t>
    </dgm:pt>
    <dgm:pt modelId="{3ABD3D81-A291-49ED-A7E3-BFFEC0DB8FF7}" type="sibTrans" cxnId="{BE10F9E9-98D6-4D1F-B0BF-52BE89EDB566}">
      <dgm:prSet/>
      <dgm:spPr/>
      <dgm:t>
        <a:bodyPr/>
        <a:lstStyle/>
        <a:p>
          <a:endParaRPr lang="en-ZA" sz="2400"/>
        </a:p>
      </dgm:t>
    </dgm:pt>
    <dgm:pt modelId="{42B01508-36BF-46B8-A655-D7F12098FCF8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Blocking Academic Results.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</dgm:t>
    </dgm:pt>
    <dgm:pt modelId="{68B75374-192D-4BE1-BFE6-D0366C805831}" type="parTrans" cxnId="{B7C22A11-5814-4894-97B8-466A6E57D057}">
      <dgm:prSet/>
      <dgm:spPr/>
      <dgm:t>
        <a:bodyPr/>
        <a:lstStyle/>
        <a:p>
          <a:endParaRPr lang="en-ZA" sz="2400"/>
        </a:p>
      </dgm:t>
    </dgm:pt>
    <dgm:pt modelId="{54E7B5C1-93F5-4329-822B-59DA4B3433EF}" type="sibTrans" cxnId="{B7C22A11-5814-4894-97B8-466A6E57D057}">
      <dgm:prSet/>
      <dgm:spPr/>
      <dgm:t>
        <a:bodyPr/>
        <a:lstStyle/>
        <a:p>
          <a:endParaRPr lang="en-ZA" sz="2400"/>
        </a:p>
      </dgm:t>
    </dgm:pt>
    <dgm:pt modelId="{3701F82C-9350-4BE7-A8D2-1B7D4D55CCE4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Legal Summons.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</dgm:t>
    </dgm:pt>
    <dgm:pt modelId="{71D30B3F-31A0-4C20-81C3-E49E28E9D61D}" type="parTrans" cxnId="{2D1FD562-53CE-4AC2-B02E-09F3117CEC33}">
      <dgm:prSet/>
      <dgm:spPr/>
      <dgm:t>
        <a:bodyPr/>
        <a:lstStyle/>
        <a:p>
          <a:endParaRPr lang="en-ZA" sz="2400"/>
        </a:p>
      </dgm:t>
    </dgm:pt>
    <dgm:pt modelId="{FB9CA3CB-F355-4078-8AB7-CEE352D6F157}" type="sibTrans" cxnId="{2D1FD562-53CE-4AC2-B02E-09F3117CEC33}">
      <dgm:prSet/>
      <dgm:spPr/>
      <dgm:t>
        <a:bodyPr/>
        <a:lstStyle/>
        <a:p>
          <a:endParaRPr lang="en-ZA" sz="2400"/>
        </a:p>
      </dgm:t>
    </dgm:pt>
    <dgm:pt modelId="{88E1504A-D762-47E8-A41B-9537B0E681CE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Settlement Discount Incentives.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</dgm:t>
    </dgm:pt>
    <dgm:pt modelId="{69CB2773-BFBF-4403-A4D6-098EB6F0EDF3}" type="parTrans" cxnId="{FB803BF8-0D10-42D1-A482-AEC20AD8DA73}">
      <dgm:prSet/>
      <dgm:spPr/>
      <dgm:t>
        <a:bodyPr/>
        <a:lstStyle/>
        <a:p>
          <a:endParaRPr lang="en-ZA" sz="2400"/>
        </a:p>
      </dgm:t>
    </dgm:pt>
    <dgm:pt modelId="{87FCDB2B-97A0-4AFB-BD33-0B73A5DE2A88}" type="sibTrans" cxnId="{FB803BF8-0D10-42D1-A482-AEC20AD8DA73}">
      <dgm:prSet/>
      <dgm:spPr/>
      <dgm:t>
        <a:bodyPr/>
        <a:lstStyle/>
        <a:p>
          <a:endParaRPr lang="en-ZA" sz="2400"/>
        </a:p>
      </dgm:t>
    </dgm:pt>
    <dgm:pt modelId="{5FCFEE5E-FCEB-4B6D-B219-DA7F484063F3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Fundraising &amp; Donor Engagement.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</dgm:t>
    </dgm:pt>
    <dgm:pt modelId="{BD51C031-DE5D-406E-9DBC-DDBB9499E3D7}" type="parTrans" cxnId="{902DFEE9-09A5-43A2-80EB-B67462B165AA}">
      <dgm:prSet/>
      <dgm:spPr/>
      <dgm:t>
        <a:bodyPr/>
        <a:lstStyle/>
        <a:p>
          <a:endParaRPr lang="en-ZA" sz="2400"/>
        </a:p>
      </dgm:t>
    </dgm:pt>
    <dgm:pt modelId="{AF3E876B-0659-4840-B592-ED59FCB73CF9}" type="sibTrans" cxnId="{902DFEE9-09A5-43A2-80EB-B67462B165AA}">
      <dgm:prSet/>
      <dgm:spPr/>
      <dgm:t>
        <a:bodyPr/>
        <a:lstStyle/>
        <a:p>
          <a:endParaRPr lang="en-ZA" sz="2400"/>
        </a:p>
      </dgm:t>
    </dgm:pt>
    <dgm:pt modelId="{82D15B29-00DD-41CE-8FB7-2DD03DD54608}">
      <dgm:prSet custT="1"/>
      <dgm:spPr>
        <a:ln>
          <a:noFill/>
        </a:ln>
      </dgm:spPr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ZA" sz="1100" kern="1200" dirty="0"/>
        </a:p>
      </dgm:t>
    </dgm:pt>
    <dgm:pt modelId="{85AAA18D-2644-4C02-B2E0-08BAC548A704}" type="parTrans" cxnId="{F1D386E1-A3CD-4CD1-8B58-D107141C5000}">
      <dgm:prSet/>
      <dgm:spPr/>
      <dgm:t>
        <a:bodyPr/>
        <a:lstStyle/>
        <a:p>
          <a:endParaRPr lang="en-ZA" sz="2400"/>
        </a:p>
      </dgm:t>
    </dgm:pt>
    <dgm:pt modelId="{2A15D875-8B91-4564-A06E-E3BE7CDCA7B0}" type="sibTrans" cxnId="{F1D386E1-A3CD-4CD1-8B58-D107141C5000}">
      <dgm:prSet/>
      <dgm:spPr/>
      <dgm:t>
        <a:bodyPr/>
        <a:lstStyle/>
        <a:p>
          <a:endParaRPr lang="en-ZA" sz="2400"/>
        </a:p>
      </dgm:t>
    </dgm:pt>
    <dgm:pt modelId="{D2472358-2A49-45E5-A9C8-BACAC8F9434F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Payment Arrangements.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</dgm:t>
    </dgm:pt>
    <dgm:pt modelId="{0101A523-254F-42F9-9EFA-B6770A141104}" type="sibTrans" cxnId="{5CC46820-BD7C-4F0C-A7A8-59DA6BE8EF25}">
      <dgm:prSet/>
      <dgm:spPr/>
      <dgm:t>
        <a:bodyPr/>
        <a:lstStyle/>
        <a:p>
          <a:endParaRPr lang="en-ZA" sz="3200"/>
        </a:p>
      </dgm:t>
    </dgm:pt>
    <dgm:pt modelId="{1E4B96F5-33FC-45D3-AAE9-331690D02198}" type="parTrans" cxnId="{5CC46820-BD7C-4F0C-A7A8-59DA6BE8EF25}">
      <dgm:prSet/>
      <dgm:spPr/>
      <dgm:t>
        <a:bodyPr/>
        <a:lstStyle/>
        <a:p>
          <a:endParaRPr lang="en-ZA" sz="3200"/>
        </a:p>
      </dgm:t>
    </dgm:pt>
    <dgm:pt modelId="{89690384-4D1A-47BC-8A3A-10D9E1664BDB}">
      <dgm:prSet custT="1"/>
      <dgm:spPr/>
      <dgm:t>
        <a:bodyPr/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Debts older than three years are written off.</a:t>
          </a:r>
          <a:endParaRPr lang="en-ZA" sz="1800" kern="120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F1492F9-BD72-478E-A8DF-8C3A215BC245}" type="parTrans" cxnId="{36ED9EBC-81DE-4B8B-B1DC-B61AF0E4E20E}">
      <dgm:prSet/>
      <dgm:spPr/>
      <dgm:t>
        <a:bodyPr/>
        <a:lstStyle/>
        <a:p>
          <a:endParaRPr lang="en-ZA" sz="2400"/>
        </a:p>
      </dgm:t>
    </dgm:pt>
    <dgm:pt modelId="{6E9EBE5A-79AC-4E14-9ABD-D152A7579340}" type="sibTrans" cxnId="{36ED9EBC-81DE-4B8B-B1DC-B61AF0E4E20E}">
      <dgm:prSet/>
      <dgm:spPr/>
      <dgm:t>
        <a:bodyPr/>
        <a:lstStyle/>
        <a:p>
          <a:endParaRPr lang="en-ZA" sz="2400"/>
        </a:p>
      </dgm:t>
    </dgm:pt>
    <dgm:pt modelId="{5A39B99A-9CC4-4431-9092-F54E1FA340F2}">
      <dgm:prSet custT="1"/>
      <dgm:spPr/>
      <dgm:t>
        <a:bodyPr/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Students with written-off debts are barred from re-registration until settled.</a:t>
          </a:r>
          <a:endParaRPr lang="en-ZA" sz="1800" kern="120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CFD5ABF-5381-4C22-94E0-AE41C676BB8B}" type="parTrans" cxnId="{6FE6FBA2-6A21-4298-B946-1A3A27FE4764}">
      <dgm:prSet/>
      <dgm:spPr/>
      <dgm:t>
        <a:bodyPr/>
        <a:lstStyle/>
        <a:p>
          <a:endParaRPr lang="en-ZA" sz="2400"/>
        </a:p>
      </dgm:t>
    </dgm:pt>
    <dgm:pt modelId="{C826E6F0-C5FE-4417-B117-4E0A26428C05}" type="sibTrans" cxnId="{6FE6FBA2-6A21-4298-B946-1A3A27FE4764}">
      <dgm:prSet/>
      <dgm:spPr/>
      <dgm:t>
        <a:bodyPr/>
        <a:lstStyle/>
        <a:p>
          <a:endParaRPr lang="en-ZA" sz="2400"/>
        </a:p>
      </dgm:t>
    </dgm:pt>
    <dgm:pt modelId="{9CF4835E-39BE-402B-994D-BAA52D07D84B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Outstanding debts of non-registered students are handed-over to external collectors.</a:t>
          </a:r>
          <a:endParaRPr lang="en-ZA" sz="1800" kern="120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58BF61A-1B20-4010-8589-A77DCC19CA1E}" type="parTrans" cxnId="{6075EC4C-8624-45BC-9877-C72D73D8E876}">
      <dgm:prSet/>
      <dgm:spPr/>
      <dgm:t>
        <a:bodyPr/>
        <a:lstStyle/>
        <a:p>
          <a:endParaRPr lang="en-ZA" sz="2400"/>
        </a:p>
      </dgm:t>
    </dgm:pt>
    <dgm:pt modelId="{D89CD64E-CAB7-488E-AAA7-FB52E4B37FE2}" type="sibTrans" cxnId="{6075EC4C-8624-45BC-9877-C72D73D8E876}">
      <dgm:prSet/>
      <dgm:spPr/>
      <dgm:t>
        <a:bodyPr/>
        <a:lstStyle/>
        <a:p>
          <a:endParaRPr lang="en-ZA" sz="2400"/>
        </a:p>
      </dgm:t>
    </dgm:pt>
    <dgm:pt modelId="{DC54A49B-0FE9-4434-8934-DC88502C96ED}">
      <dgm:prSet custT="1"/>
      <dgm:spPr>
        <a:ln>
          <a:noFill/>
        </a:ln>
      </dgm:spPr>
      <dgm:t>
        <a:bodyPr/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Enforcing varying upfront payments.</a:t>
          </a:r>
          <a:endParaRPr lang="en-ZA" sz="1800" kern="1200" dirty="0">
            <a:solidFill>
              <a:srgbClr val="0070C0"/>
            </a:solidFill>
            <a:latin typeface="Arial"/>
            <a:ea typeface="+mn-ea"/>
            <a:cs typeface="+mn-cs"/>
          </a:endParaRPr>
        </a:p>
      </dgm:t>
    </dgm:pt>
    <dgm:pt modelId="{7A6D6DA5-2ECD-41E0-9520-621480DC0E9E}" type="parTrans" cxnId="{2DEFC338-32D4-477E-BD33-0221E1CF35B9}">
      <dgm:prSet/>
      <dgm:spPr/>
      <dgm:t>
        <a:bodyPr/>
        <a:lstStyle/>
        <a:p>
          <a:endParaRPr lang="en-ZA" sz="2400"/>
        </a:p>
      </dgm:t>
    </dgm:pt>
    <dgm:pt modelId="{541AF0FD-4127-436E-9DF7-D0A1068D0E49}" type="sibTrans" cxnId="{2DEFC338-32D4-477E-BD33-0221E1CF35B9}">
      <dgm:prSet/>
      <dgm:spPr/>
      <dgm:t>
        <a:bodyPr/>
        <a:lstStyle/>
        <a:p>
          <a:endParaRPr lang="en-ZA" sz="2400"/>
        </a:p>
      </dgm:t>
    </dgm:pt>
    <dgm:pt modelId="{BCE9FE63-9580-4AE1-8EC5-9638DF785B7C}">
      <dgm:prSet custT="1"/>
      <dgm:spPr>
        <a:ln>
          <a:noFill/>
        </a:ln>
      </dgm:spPr>
      <dgm:t>
        <a:bodyPr/>
        <a:lstStyle/>
        <a:p>
          <a:pPr marL="0" indent="0">
            <a:lnSpc>
              <a:spcPct val="150000"/>
            </a:lnSpc>
            <a:spcBef>
              <a:spcPts val="600"/>
            </a:spcBef>
            <a:buFontTx/>
            <a:buNone/>
          </a:pPr>
          <a:r>
            <a:rPr lang="en-ZA" sz="1800" dirty="0">
              <a:solidFill>
                <a:srgbClr val="D95900"/>
              </a:solidFill>
            </a:rPr>
            <a:t>Student Finance Systems team for automation and efficiency.</a:t>
          </a:r>
        </a:p>
      </dgm:t>
    </dgm:pt>
    <dgm:pt modelId="{0946B763-DB6A-4DB3-9DA6-7E2112D4B279}" type="parTrans" cxnId="{C76357B1-14C3-4B56-A35B-E5FAAB8DBA53}">
      <dgm:prSet/>
      <dgm:spPr/>
      <dgm:t>
        <a:bodyPr/>
        <a:lstStyle/>
        <a:p>
          <a:endParaRPr lang="en-ZA"/>
        </a:p>
      </dgm:t>
    </dgm:pt>
    <dgm:pt modelId="{51152A2F-F0EF-4B5D-A9D8-F25005A895EC}" type="sibTrans" cxnId="{C76357B1-14C3-4B56-A35B-E5FAAB8DBA53}">
      <dgm:prSet/>
      <dgm:spPr/>
      <dgm:t>
        <a:bodyPr/>
        <a:lstStyle/>
        <a:p>
          <a:endParaRPr lang="en-ZA"/>
        </a:p>
      </dgm:t>
    </dgm:pt>
    <dgm:pt modelId="{63188615-3330-433B-A328-481021C10359}" type="pres">
      <dgm:prSet presAssocID="{BA72AEAC-DCF0-42FF-9FBA-07F443B42188}" presName="diagram" presStyleCnt="0">
        <dgm:presLayoutVars>
          <dgm:dir/>
          <dgm:animLvl val="lvl"/>
          <dgm:resizeHandles val="exact"/>
        </dgm:presLayoutVars>
      </dgm:prSet>
      <dgm:spPr/>
    </dgm:pt>
    <dgm:pt modelId="{E2C0D9FA-008D-43C9-9727-F2FAEEBA89E5}" type="pres">
      <dgm:prSet presAssocID="{74B51A92-DEC1-45A1-96FF-4F25007B8C03}" presName="compNode" presStyleCnt="0"/>
      <dgm:spPr/>
    </dgm:pt>
    <dgm:pt modelId="{68FCEBA2-93F9-43E4-AB24-C78E741E3A7A}" type="pres">
      <dgm:prSet presAssocID="{74B51A92-DEC1-45A1-96FF-4F25007B8C03}" presName="childRect" presStyleLbl="bgAcc1" presStyleIdx="0" presStyleCnt="4">
        <dgm:presLayoutVars>
          <dgm:bulletEnabled val="1"/>
        </dgm:presLayoutVars>
      </dgm:prSet>
      <dgm:spPr/>
    </dgm:pt>
    <dgm:pt modelId="{AF043BC2-8C22-4B62-A7C6-8A5C20B36B43}" type="pres">
      <dgm:prSet presAssocID="{74B51A92-DEC1-45A1-96FF-4F25007B8C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CF3792C-E624-48B2-AC09-DF6B207668B6}" type="pres">
      <dgm:prSet presAssocID="{74B51A92-DEC1-45A1-96FF-4F25007B8C03}" presName="parentRect" presStyleLbl="alignNode1" presStyleIdx="0" presStyleCnt="4" custLinFactY="-151588" custLinFactNeighborX="-10144" custLinFactNeighborY="-200000"/>
      <dgm:spPr/>
    </dgm:pt>
    <dgm:pt modelId="{16EA9313-CDA9-48FA-B487-CD89A17161A1}" type="pres">
      <dgm:prSet presAssocID="{74B51A92-DEC1-45A1-96FF-4F25007B8C03}" presName="adorn" presStyleLbl="fgAccFollowNode1" presStyleIdx="0" presStyleCnt="4" custLinFactY="-122440" custLinFactNeighborX="12077" custLinFactNeighborY="-200000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12899" b="12899"/>
          </a:stretch>
        </a:blipFill>
      </dgm:spPr>
      <dgm:extLst>
        <a:ext uri="{E40237B7-FDA0-4F09-8148-C483321AD2D9}">
          <dgm14:cNvPr xmlns:dgm14="http://schemas.microsoft.com/office/drawing/2010/diagram" id="0" name="" descr="Man and woman outline"/>
        </a:ext>
      </dgm:extLst>
    </dgm:pt>
    <dgm:pt modelId="{21C1C709-489D-45AD-8048-226F3A40E8BB}" type="pres">
      <dgm:prSet presAssocID="{41BA7B04-E3C5-46D5-BB26-8700C24F55CF}" presName="sibTrans" presStyleLbl="sibTrans2D1" presStyleIdx="0" presStyleCnt="0"/>
      <dgm:spPr/>
    </dgm:pt>
    <dgm:pt modelId="{4166A84A-C51E-42EC-A988-3EC084D24253}" type="pres">
      <dgm:prSet presAssocID="{2F92F52C-DA14-489C-83DA-CC45DF3EBEC0}" presName="compNode" presStyleCnt="0"/>
      <dgm:spPr/>
    </dgm:pt>
    <dgm:pt modelId="{9643ED6A-D59C-43DA-9153-96188BB46EAB}" type="pres">
      <dgm:prSet presAssocID="{2F92F52C-DA14-489C-83DA-CC45DF3EBEC0}" presName="childRect" presStyleLbl="bgAcc1" presStyleIdx="1" presStyleCnt="4">
        <dgm:presLayoutVars>
          <dgm:bulletEnabled val="1"/>
        </dgm:presLayoutVars>
      </dgm:prSet>
      <dgm:spPr/>
    </dgm:pt>
    <dgm:pt modelId="{77908207-8176-4B9B-A8E6-7E6044B45E2B}" type="pres">
      <dgm:prSet presAssocID="{2F92F52C-DA14-489C-83DA-CC45DF3EBEC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8CA641F-62A3-4588-A995-3CC52DE4F8B1}" type="pres">
      <dgm:prSet presAssocID="{2F92F52C-DA14-489C-83DA-CC45DF3EBEC0}" presName="parentRect" presStyleLbl="alignNode1" presStyleIdx="1" presStyleCnt="4" custLinFactY="-151588" custLinFactNeighborX="-5917" custLinFactNeighborY="-200000"/>
      <dgm:spPr/>
    </dgm:pt>
    <dgm:pt modelId="{166A8722-1935-4C78-B40F-441EFE897BB4}" type="pres">
      <dgm:prSet presAssocID="{2F92F52C-DA14-489C-83DA-CC45DF3EBEC0}" presName="adorn" presStyleLbl="fgAccFollowNode1" presStyleIdx="1" presStyleCnt="4" custLinFactY="-134519" custLinFactNeighborX="-3332" custLinFactNeighborY="-200000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16667" b="16667"/>
          </a:stretch>
        </a:blipFill>
      </dgm:spPr>
      <dgm:extLst>
        <a:ext uri="{E40237B7-FDA0-4F09-8148-C483321AD2D9}">
          <dgm14:cNvPr xmlns:dgm14="http://schemas.microsoft.com/office/drawing/2010/diagram" id="0" name="" descr="Contract outline"/>
        </a:ext>
      </dgm:extLst>
    </dgm:pt>
    <dgm:pt modelId="{8A1475B5-B36F-411A-908E-7DD3F7F30CDF}" type="pres">
      <dgm:prSet presAssocID="{F62817C1-DACC-4A23-B23B-96A4E25D05CB}" presName="sibTrans" presStyleLbl="sibTrans2D1" presStyleIdx="0" presStyleCnt="0"/>
      <dgm:spPr/>
    </dgm:pt>
    <dgm:pt modelId="{2F13EB59-592C-4E1C-913B-EC1D9CEA8E57}" type="pres">
      <dgm:prSet presAssocID="{04D65C8D-5E43-41C4-B62A-D939DCC4B79C}" presName="compNode" presStyleCnt="0"/>
      <dgm:spPr/>
    </dgm:pt>
    <dgm:pt modelId="{DB82BF31-8E7D-41CE-829D-D3655452FF24}" type="pres">
      <dgm:prSet presAssocID="{04D65C8D-5E43-41C4-B62A-D939DCC4B79C}" presName="childRect" presStyleLbl="bgAcc1" presStyleIdx="2" presStyleCnt="4">
        <dgm:presLayoutVars>
          <dgm:bulletEnabled val="1"/>
        </dgm:presLayoutVars>
      </dgm:prSet>
      <dgm:spPr/>
    </dgm:pt>
    <dgm:pt modelId="{F72453D6-BB62-4714-90EB-710693660CBB}" type="pres">
      <dgm:prSet presAssocID="{04D65C8D-5E43-41C4-B62A-D939DCC4B79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BEB3687-AAD0-4F6D-ACE8-E83C45E4209A}" type="pres">
      <dgm:prSet presAssocID="{04D65C8D-5E43-41C4-B62A-D939DCC4B79C}" presName="parentRect" presStyleLbl="alignNode1" presStyleIdx="2" presStyleCnt="4" custLinFactY="-148974" custLinFactNeighborY="-200000"/>
      <dgm:spPr/>
    </dgm:pt>
    <dgm:pt modelId="{34D871EE-3378-4AD0-906C-9A6384307FEB}" type="pres">
      <dgm:prSet presAssocID="{04D65C8D-5E43-41C4-B62A-D939DCC4B79C}" presName="adorn" presStyleLbl="fgAccFollowNode1" presStyleIdx="2" presStyleCnt="4" custLinFactY="-120056" custLinFactNeighborY="-200000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12821" b="12821"/>
          </a:stretch>
        </a:blipFill>
      </dgm:spPr>
    </dgm:pt>
    <dgm:pt modelId="{0C14310C-F61D-4105-A424-FA261A86CB51}" type="pres">
      <dgm:prSet presAssocID="{15955C81-1A0B-4EBE-B7FD-3E8847D536EA}" presName="sibTrans" presStyleLbl="sibTrans2D1" presStyleIdx="0" presStyleCnt="0"/>
      <dgm:spPr/>
    </dgm:pt>
    <dgm:pt modelId="{E1BBF2C5-65C1-47C4-93E0-D799F6B21545}" type="pres">
      <dgm:prSet presAssocID="{13345EDA-5364-4C40-A446-19CF407829A0}" presName="compNode" presStyleCnt="0"/>
      <dgm:spPr/>
    </dgm:pt>
    <dgm:pt modelId="{ABEE6B20-19CF-43F3-A22F-03E1DA2FF06B}" type="pres">
      <dgm:prSet presAssocID="{13345EDA-5364-4C40-A446-19CF407829A0}" presName="childRect" presStyleLbl="bgAcc1" presStyleIdx="3" presStyleCnt="4">
        <dgm:presLayoutVars>
          <dgm:bulletEnabled val="1"/>
        </dgm:presLayoutVars>
      </dgm:prSet>
      <dgm:spPr/>
    </dgm:pt>
    <dgm:pt modelId="{0120AAC4-D7C5-4E1D-8D31-E870AF627776}" type="pres">
      <dgm:prSet presAssocID="{13345EDA-5364-4C40-A446-19CF407829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EA2C82-DD7F-4F8D-A043-39519CEC82E8}" type="pres">
      <dgm:prSet presAssocID="{13345EDA-5364-4C40-A446-19CF407829A0}" presName="parentRect" presStyleLbl="alignNode1" presStyleIdx="3" presStyleCnt="4" custLinFactY="-150280" custLinFactNeighborY="-200000"/>
      <dgm:spPr/>
    </dgm:pt>
    <dgm:pt modelId="{AD7176F6-6D91-4367-A85B-E9450D416F7B}" type="pres">
      <dgm:prSet presAssocID="{13345EDA-5364-4C40-A446-19CF407829A0}" presName="adorn" presStyleLbl="fgAccFollowNode1" presStyleIdx="3" presStyleCnt="4" custLinFactY="-121256" custLinFactNeighborY="-200000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12821" b="12821"/>
          </a:stretch>
        </a:blipFill>
      </dgm:spPr>
      <dgm:extLst>
        <a:ext uri="{E40237B7-FDA0-4F09-8148-C483321AD2D9}">
          <dgm14:cNvPr xmlns:dgm14="http://schemas.microsoft.com/office/drawing/2010/diagram" id="0" name="" descr="Cloud Computing outline"/>
        </a:ext>
      </dgm:extLst>
    </dgm:pt>
  </dgm:ptLst>
  <dgm:cxnLst>
    <dgm:cxn modelId="{9CA3FA04-DB64-4423-9787-4ECDC58F3B43}" type="presOf" srcId="{74B51A92-DEC1-45A1-96FF-4F25007B8C03}" destId="{AF043BC2-8C22-4B62-A7C6-8A5C20B36B43}" srcOrd="0" destOrd="0" presId="urn:microsoft.com/office/officeart/2005/8/layout/bList2"/>
    <dgm:cxn modelId="{B7C22A11-5814-4894-97B8-466A6E57D057}" srcId="{04D65C8D-5E43-41C4-B62A-D939DCC4B79C}" destId="{42B01508-36BF-46B8-A655-D7F12098FCF8}" srcOrd="2" destOrd="0" parTransId="{68B75374-192D-4BE1-BFE6-D0366C805831}" sibTransId="{54E7B5C1-93F5-4329-822B-59DA4B3433EF}"/>
    <dgm:cxn modelId="{5CC46820-BD7C-4F0C-A7A8-59DA6BE8EF25}" srcId="{04D65C8D-5E43-41C4-B62A-D939DCC4B79C}" destId="{D2472358-2A49-45E5-A9C8-BACAC8F9434F}" srcOrd="0" destOrd="0" parTransId="{1E4B96F5-33FC-45D3-AAE9-331690D02198}" sibTransId="{0101A523-254F-42F9-9EFA-B6770A141104}"/>
    <dgm:cxn modelId="{6A365520-1E15-49DF-9E0B-B4968067892D}" type="presOf" srcId="{89690384-4D1A-47BC-8A3A-10D9E1664BDB}" destId="{9643ED6A-D59C-43DA-9153-96188BB46EAB}" srcOrd="0" destOrd="1" presId="urn:microsoft.com/office/officeart/2005/8/layout/bList2"/>
    <dgm:cxn modelId="{A6CDDD32-788D-4EBF-9B02-C37FA7504EA3}" type="presOf" srcId="{BA72AEAC-DCF0-42FF-9FBA-07F443B42188}" destId="{63188615-3330-433B-A328-481021C10359}" srcOrd="0" destOrd="0" presId="urn:microsoft.com/office/officeart/2005/8/layout/bList2"/>
    <dgm:cxn modelId="{48105C38-9594-423A-9142-9BD313494582}" type="presOf" srcId="{04D65C8D-5E43-41C4-B62A-D939DCC4B79C}" destId="{EBEB3687-AAD0-4F6D-ACE8-E83C45E4209A}" srcOrd="1" destOrd="0" presId="urn:microsoft.com/office/officeart/2005/8/layout/bList2"/>
    <dgm:cxn modelId="{2DEFC338-32D4-477E-BD33-0221E1CF35B9}" srcId="{13345EDA-5364-4C40-A446-19CF407829A0}" destId="{DC54A49B-0FE9-4434-8934-DC88502C96ED}" srcOrd="1" destOrd="0" parTransId="{7A6D6DA5-2ECD-41E0-9520-621480DC0E9E}" sibTransId="{541AF0FD-4127-436E-9DF7-D0A1068D0E49}"/>
    <dgm:cxn modelId="{AC8CE05D-F602-4168-B9E9-4920C4AA221C}" type="presOf" srcId="{5A39B99A-9CC4-4431-9092-F54E1FA340F2}" destId="{9643ED6A-D59C-43DA-9153-96188BB46EAB}" srcOrd="0" destOrd="2" presId="urn:microsoft.com/office/officeart/2005/8/layout/bList2"/>
    <dgm:cxn modelId="{8FAF4061-B7DC-4B94-83D6-FF2F15B805A4}" srcId="{BA72AEAC-DCF0-42FF-9FBA-07F443B42188}" destId="{13345EDA-5364-4C40-A446-19CF407829A0}" srcOrd="3" destOrd="0" parTransId="{49F63744-61C1-4486-A736-E49572367D75}" sibTransId="{1F666439-6607-45A7-A3CE-F7503B387132}"/>
    <dgm:cxn modelId="{2D1FD562-53CE-4AC2-B02E-09F3117CEC33}" srcId="{04D65C8D-5E43-41C4-B62A-D939DCC4B79C}" destId="{3701F82C-9350-4BE7-A8D2-1B7D4D55CCE4}" srcOrd="3" destOrd="0" parTransId="{71D30B3F-31A0-4C20-81C3-E49E28E9D61D}" sibTransId="{FB9CA3CB-F355-4078-8AB7-CEE352D6F157}"/>
    <dgm:cxn modelId="{95C87244-C796-4A87-BDFD-B719C77A06F4}" type="presOf" srcId="{74B51A92-DEC1-45A1-96FF-4F25007B8C03}" destId="{8CF3792C-E624-48B2-AC09-DF6B207668B6}" srcOrd="1" destOrd="0" presId="urn:microsoft.com/office/officeart/2005/8/layout/bList2"/>
    <dgm:cxn modelId="{4930E664-DCF5-43A8-9DD1-C85BF228A7A0}" type="presOf" srcId="{5FCFEE5E-FCEB-4B6D-B219-DA7F484063F3}" destId="{DB82BF31-8E7D-41CE-829D-D3655452FF24}" srcOrd="0" destOrd="5" presId="urn:microsoft.com/office/officeart/2005/8/layout/bList2"/>
    <dgm:cxn modelId="{DA9C5369-B840-45C9-9B2E-400C8C791F1D}" type="presOf" srcId="{4CA17A8F-A583-437C-83B1-EA70A5839C56}" destId="{68FCEBA2-93F9-43E4-AB24-C78E741E3A7A}" srcOrd="0" destOrd="0" presId="urn:microsoft.com/office/officeart/2005/8/layout/bList2"/>
    <dgm:cxn modelId="{6075EC4C-8624-45BC-9877-C72D73D8E876}" srcId="{2F92F52C-DA14-489C-83DA-CC45DF3EBEC0}" destId="{9CF4835E-39BE-402B-994D-BAA52D07D84B}" srcOrd="0" destOrd="0" parTransId="{358BF61A-1B20-4010-8589-A77DCC19CA1E}" sibTransId="{D89CD64E-CAB7-488E-AAA7-FB52E4B37FE2}"/>
    <dgm:cxn modelId="{C910E272-C1CE-4D79-8702-AB5F8F94445E}" type="presOf" srcId="{D2472358-2A49-45E5-A9C8-BACAC8F9434F}" destId="{DB82BF31-8E7D-41CE-829D-D3655452FF24}" srcOrd="0" destOrd="0" presId="urn:microsoft.com/office/officeart/2005/8/layout/bList2"/>
    <dgm:cxn modelId="{DAB04C83-FDBA-4F71-9F4A-215878807968}" srcId="{13345EDA-5364-4C40-A446-19CF407829A0}" destId="{D35D0ACF-9748-45D8-82C7-96F1940ABDC5}" srcOrd="0" destOrd="0" parTransId="{FFAD1F01-DFF9-43F8-BD9D-2EF0FDB4AF44}" sibTransId="{83763AA5-5EFD-43D6-B6D2-D90B03FC357A}"/>
    <dgm:cxn modelId="{7308358D-5222-4FDE-B631-D46F0AC5B5AB}" srcId="{BA72AEAC-DCF0-42FF-9FBA-07F443B42188}" destId="{2F92F52C-DA14-489C-83DA-CC45DF3EBEC0}" srcOrd="1" destOrd="0" parTransId="{3B908DBD-ACEC-4EAF-9000-1C785D31F755}" sibTransId="{F62817C1-DACC-4A23-B23B-96A4E25D05CB}"/>
    <dgm:cxn modelId="{8CA40591-790C-46D4-AA14-1798359570B3}" type="presOf" srcId="{9CF4835E-39BE-402B-994D-BAA52D07D84B}" destId="{9643ED6A-D59C-43DA-9153-96188BB46EAB}" srcOrd="0" destOrd="0" presId="urn:microsoft.com/office/officeart/2005/8/layout/bList2"/>
    <dgm:cxn modelId="{7A1D4091-4D43-4C28-B857-77F135C255ED}" type="presOf" srcId="{88E1504A-D762-47E8-A41B-9537B0E681CE}" destId="{DB82BF31-8E7D-41CE-829D-D3655452FF24}" srcOrd="0" destOrd="4" presId="urn:microsoft.com/office/officeart/2005/8/layout/bList2"/>
    <dgm:cxn modelId="{00ECBB95-475A-4379-84A5-3C7123549827}" srcId="{74B51A92-DEC1-45A1-96FF-4F25007B8C03}" destId="{4CA17A8F-A583-437C-83B1-EA70A5839C56}" srcOrd="0" destOrd="0" parTransId="{8F849E19-A80E-45C6-B7CE-31D29402240D}" sibTransId="{8421FF57-9FD3-4D28-8236-F2E8274F29D4}"/>
    <dgm:cxn modelId="{6FE6FBA2-6A21-4298-B946-1A3A27FE4764}" srcId="{2F92F52C-DA14-489C-83DA-CC45DF3EBEC0}" destId="{5A39B99A-9CC4-4431-9092-F54E1FA340F2}" srcOrd="2" destOrd="0" parTransId="{5CFD5ABF-5381-4C22-94E0-AE41C676BB8B}" sibTransId="{C826E6F0-C5FE-4417-B117-4E0A26428C05}"/>
    <dgm:cxn modelId="{8DB027A7-4DFD-40A6-B811-33DC4BD0B5AA}" type="presOf" srcId="{2F92F52C-DA14-489C-83DA-CC45DF3EBEC0}" destId="{88CA641F-62A3-4588-A995-3CC52DE4F8B1}" srcOrd="1" destOrd="0" presId="urn:microsoft.com/office/officeart/2005/8/layout/bList2"/>
    <dgm:cxn modelId="{C344E7AC-17D6-45DF-BE90-A98A5E51B2DF}" type="presOf" srcId="{04D65C8D-5E43-41C4-B62A-D939DCC4B79C}" destId="{F72453D6-BB62-4714-90EB-710693660CBB}" srcOrd="0" destOrd="0" presId="urn:microsoft.com/office/officeart/2005/8/layout/bList2"/>
    <dgm:cxn modelId="{1D775FAE-B36A-4DAC-B1E5-B17C5EBFCB0C}" type="presOf" srcId="{82D15B29-00DD-41CE-8FB7-2DD03DD54608}" destId="{DB82BF31-8E7D-41CE-829D-D3655452FF24}" srcOrd="0" destOrd="6" presId="urn:microsoft.com/office/officeart/2005/8/layout/bList2"/>
    <dgm:cxn modelId="{D4311BB0-D609-4ACF-A450-0BC782B3025D}" type="presOf" srcId="{3701F82C-9350-4BE7-A8D2-1B7D4D55CCE4}" destId="{DB82BF31-8E7D-41CE-829D-D3655452FF24}" srcOrd="0" destOrd="3" presId="urn:microsoft.com/office/officeart/2005/8/layout/bList2"/>
    <dgm:cxn modelId="{C76357B1-14C3-4B56-A35B-E5FAAB8DBA53}" srcId="{74B51A92-DEC1-45A1-96FF-4F25007B8C03}" destId="{BCE9FE63-9580-4AE1-8EC5-9638DF785B7C}" srcOrd="1" destOrd="0" parTransId="{0946B763-DB6A-4DB3-9DA6-7E2112D4B279}" sibTransId="{51152A2F-F0EF-4B5D-A9D8-F25005A895EC}"/>
    <dgm:cxn modelId="{36ED9EBC-81DE-4B8B-B1DC-B61AF0E4E20E}" srcId="{2F92F52C-DA14-489C-83DA-CC45DF3EBEC0}" destId="{89690384-4D1A-47BC-8A3A-10D9E1664BDB}" srcOrd="1" destOrd="0" parTransId="{1F1492F9-BD72-478E-A8DF-8C3A215BC245}" sibTransId="{6E9EBE5A-79AC-4E14-9ABD-D152A7579340}"/>
    <dgm:cxn modelId="{1E1529C1-2BAE-4F22-832A-56712742382D}" type="presOf" srcId="{15955C81-1A0B-4EBE-B7FD-3E8847D536EA}" destId="{0C14310C-F61D-4105-A424-FA261A86CB51}" srcOrd="0" destOrd="0" presId="urn:microsoft.com/office/officeart/2005/8/layout/bList2"/>
    <dgm:cxn modelId="{3360ECC3-29B2-4DB1-977D-F8E63A8DC0E3}" srcId="{13345EDA-5364-4C40-A446-19CF407829A0}" destId="{39ECF187-640E-407D-957D-A5DDCC0666C9}" srcOrd="2" destOrd="0" parTransId="{BF0AAAD8-813B-4F8A-A229-F87E09CBF1C2}" sibTransId="{EBD363B1-774D-4CC7-8E93-EE1CBFBA3D6D}"/>
    <dgm:cxn modelId="{7CAD8DC8-E441-47B5-8B7C-2FF0EA447753}" srcId="{13345EDA-5364-4C40-A446-19CF407829A0}" destId="{966CA09D-431F-4918-A12D-7DF7181C1C86}" srcOrd="3" destOrd="0" parTransId="{B3147CF4-CD3D-4E1C-8047-46561C8BB23C}" sibTransId="{C2F6094A-CA87-4FE3-A5A1-395EC39123C4}"/>
    <dgm:cxn modelId="{F14A9FCD-C56F-4D45-A859-BCE23F410C4B}" srcId="{BA72AEAC-DCF0-42FF-9FBA-07F443B42188}" destId="{74B51A92-DEC1-45A1-96FF-4F25007B8C03}" srcOrd="0" destOrd="0" parTransId="{39EC386F-E6FA-44E6-BC03-57C898051C97}" sibTransId="{41BA7B04-E3C5-46D5-BB26-8700C24F55CF}"/>
    <dgm:cxn modelId="{71EB60D0-7B02-4EA0-9791-F64F31B900DF}" type="presOf" srcId="{13345EDA-5364-4C40-A446-19CF407829A0}" destId="{0120AAC4-D7C5-4E1D-8D31-E870AF627776}" srcOrd="0" destOrd="0" presId="urn:microsoft.com/office/officeart/2005/8/layout/bList2"/>
    <dgm:cxn modelId="{BBF744D4-D3D6-4F14-B1A7-1DB4B72B0297}" type="presOf" srcId="{2F92F52C-DA14-489C-83DA-CC45DF3EBEC0}" destId="{77908207-8176-4B9B-A8E6-7E6044B45E2B}" srcOrd="0" destOrd="0" presId="urn:microsoft.com/office/officeart/2005/8/layout/bList2"/>
    <dgm:cxn modelId="{919538D9-CA90-4B29-8759-CB2067DE1457}" type="presOf" srcId="{3DB05264-14CA-432B-AC0F-E1E1F5F1F9B2}" destId="{DB82BF31-8E7D-41CE-829D-D3655452FF24}" srcOrd="0" destOrd="1" presId="urn:microsoft.com/office/officeart/2005/8/layout/bList2"/>
    <dgm:cxn modelId="{C721E7D9-0176-496D-A5C9-F0A541FA3163}" type="presOf" srcId="{BCE9FE63-9580-4AE1-8EC5-9638DF785B7C}" destId="{68FCEBA2-93F9-43E4-AB24-C78E741E3A7A}" srcOrd="0" destOrd="1" presId="urn:microsoft.com/office/officeart/2005/8/layout/bList2"/>
    <dgm:cxn modelId="{F1D386E1-A3CD-4CD1-8B58-D107141C5000}" srcId="{04D65C8D-5E43-41C4-B62A-D939DCC4B79C}" destId="{82D15B29-00DD-41CE-8FB7-2DD03DD54608}" srcOrd="6" destOrd="0" parTransId="{85AAA18D-2644-4C02-B2E0-08BAC548A704}" sibTransId="{2A15D875-8B91-4564-A06E-E3BE7CDCA7B0}"/>
    <dgm:cxn modelId="{11D7A8E4-A27C-4DAC-8215-EE99635B8472}" type="presOf" srcId="{39ECF187-640E-407D-957D-A5DDCC0666C9}" destId="{ABEE6B20-19CF-43F3-A22F-03E1DA2FF06B}" srcOrd="0" destOrd="2" presId="urn:microsoft.com/office/officeart/2005/8/layout/bList2"/>
    <dgm:cxn modelId="{113C83E5-C766-4012-BF5D-ED23F05D0DE2}" type="presOf" srcId="{DC54A49B-0FE9-4434-8934-DC88502C96ED}" destId="{ABEE6B20-19CF-43F3-A22F-03E1DA2FF06B}" srcOrd="0" destOrd="1" presId="urn:microsoft.com/office/officeart/2005/8/layout/bList2"/>
    <dgm:cxn modelId="{BE10F9E9-98D6-4D1F-B0BF-52BE89EDB566}" srcId="{04D65C8D-5E43-41C4-B62A-D939DCC4B79C}" destId="{3DB05264-14CA-432B-AC0F-E1E1F5F1F9B2}" srcOrd="1" destOrd="0" parTransId="{FA0C7E2E-CD9C-46D6-A575-4078E6C0EDC9}" sibTransId="{3ABD3D81-A291-49ED-A7E3-BFFEC0DB8FF7}"/>
    <dgm:cxn modelId="{902DFEE9-09A5-43A2-80EB-B67462B165AA}" srcId="{04D65C8D-5E43-41C4-B62A-D939DCC4B79C}" destId="{5FCFEE5E-FCEB-4B6D-B219-DA7F484063F3}" srcOrd="5" destOrd="0" parTransId="{BD51C031-DE5D-406E-9DBC-DDBB9499E3D7}" sibTransId="{AF3E876B-0659-4840-B592-ED59FCB73CF9}"/>
    <dgm:cxn modelId="{AB51DEEC-79E0-4517-81A5-0DFFB642DC77}" srcId="{BA72AEAC-DCF0-42FF-9FBA-07F443B42188}" destId="{04D65C8D-5E43-41C4-B62A-D939DCC4B79C}" srcOrd="2" destOrd="0" parTransId="{0B872774-734E-4369-B164-53E6BAAFC564}" sibTransId="{15955C81-1A0B-4EBE-B7FD-3E8847D536EA}"/>
    <dgm:cxn modelId="{09CBF2F3-AC18-4CFD-AA63-ECA831221B85}" type="presOf" srcId="{42B01508-36BF-46B8-A655-D7F12098FCF8}" destId="{DB82BF31-8E7D-41CE-829D-D3655452FF24}" srcOrd="0" destOrd="2" presId="urn:microsoft.com/office/officeart/2005/8/layout/bList2"/>
    <dgm:cxn modelId="{7F84C1F6-C9F8-4E53-998A-271BCCA65B5F}" type="presOf" srcId="{F62817C1-DACC-4A23-B23B-96A4E25D05CB}" destId="{8A1475B5-B36F-411A-908E-7DD3F7F30CDF}" srcOrd="0" destOrd="0" presId="urn:microsoft.com/office/officeart/2005/8/layout/bList2"/>
    <dgm:cxn modelId="{38630AF8-11E8-4080-AE49-022F44B70A73}" type="presOf" srcId="{41BA7B04-E3C5-46D5-BB26-8700C24F55CF}" destId="{21C1C709-489D-45AD-8048-226F3A40E8BB}" srcOrd="0" destOrd="0" presId="urn:microsoft.com/office/officeart/2005/8/layout/bList2"/>
    <dgm:cxn modelId="{FB803BF8-0D10-42D1-A482-AEC20AD8DA73}" srcId="{04D65C8D-5E43-41C4-B62A-D939DCC4B79C}" destId="{88E1504A-D762-47E8-A41B-9537B0E681CE}" srcOrd="4" destOrd="0" parTransId="{69CB2773-BFBF-4403-A4D6-098EB6F0EDF3}" sibTransId="{87FCDB2B-97A0-4AFB-BD33-0B73A5DE2A88}"/>
    <dgm:cxn modelId="{516A8CF8-7FEF-498A-90D6-EF6DE266B872}" type="presOf" srcId="{966CA09D-431F-4918-A12D-7DF7181C1C86}" destId="{ABEE6B20-19CF-43F3-A22F-03E1DA2FF06B}" srcOrd="0" destOrd="3" presId="urn:microsoft.com/office/officeart/2005/8/layout/bList2"/>
    <dgm:cxn modelId="{CC5FBCF9-2746-4A49-AD65-C46FD41E222A}" type="presOf" srcId="{13345EDA-5364-4C40-A446-19CF407829A0}" destId="{E0EA2C82-DD7F-4F8D-A043-39519CEC82E8}" srcOrd="1" destOrd="0" presId="urn:microsoft.com/office/officeart/2005/8/layout/bList2"/>
    <dgm:cxn modelId="{435233FC-EE93-4495-9C36-864F6463704E}" type="presOf" srcId="{D35D0ACF-9748-45D8-82C7-96F1940ABDC5}" destId="{ABEE6B20-19CF-43F3-A22F-03E1DA2FF06B}" srcOrd="0" destOrd="0" presId="urn:microsoft.com/office/officeart/2005/8/layout/bList2"/>
    <dgm:cxn modelId="{7A723555-0931-41DD-843E-FF3ED0E16E2E}" type="presParOf" srcId="{63188615-3330-433B-A328-481021C10359}" destId="{E2C0D9FA-008D-43C9-9727-F2FAEEBA89E5}" srcOrd="0" destOrd="0" presId="urn:microsoft.com/office/officeart/2005/8/layout/bList2"/>
    <dgm:cxn modelId="{4B3B7A7D-4728-4C90-AA6E-BF55DE862E77}" type="presParOf" srcId="{E2C0D9FA-008D-43C9-9727-F2FAEEBA89E5}" destId="{68FCEBA2-93F9-43E4-AB24-C78E741E3A7A}" srcOrd="0" destOrd="0" presId="urn:microsoft.com/office/officeart/2005/8/layout/bList2"/>
    <dgm:cxn modelId="{40391F62-249C-43C8-93DA-8D663984F239}" type="presParOf" srcId="{E2C0D9FA-008D-43C9-9727-F2FAEEBA89E5}" destId="{AF043BC2-8C22-4B62-A7C6-8A5C20B36B43}" srcOrd="1" destOrd="0" presId="urn:microsoft.com/office/officeart/2005/8/layout/bList2"/>
    <dgm:cxn modelId="{C46A4005-36BB-4F28-B660-93649E28522C}" type="presParOf" srcId="{E2C0D9FA-008D-43C9-9727-F2FAEEBA89E5}" destId="{8CF3792C-E624-48B2-AC09-DF6B207668B6}" srcOrd="2" destOrd="0" presId="urn:microsoft.com/office/officeart/2005/8/layout/bList2"/>
    <dgm:cxn modelId="{01B0AECA-3308-4EAD-BE60-7E08B0C84AF1}" type="presParOf" srcId="{E2C0D9FA-008D-43C9-9727-F2FAEEBA89E5}" destId="{16EA9313-CDA9-48FA-B487-CD89A17161A1}" srcOrd="3" destOrd="0" presId="urn:microsoft.com/office/officeart/2005/8/layout/bList2"/>
    <dgm:cxn modelId="{5211255F-6EBF-4A67-9985-8DF6B16978BA}" type="presParOf" srcId="{63188615-3330-433B-A328-481021C10359}" destId="{21C1C709-489D-45AD-8048-226F3A40E8BB}" srcOrd="1" destOrd="0" presId="urn:microsoft.com/office/officeart/2005/8/layout/bList2"/>
    <dgm:cxn modelId="{144850F1-634E-4FC2-86A6-916E2C82DB20}" type="presParOf" srcId="{63188615-3330-433B-A328-481021C10359}" destId="{4166A84A-C51E-42EC-A988-3EC084D24253}" srcOrd="2" destOrd="0" presId="urn:microsoft.com/office/officeart/2005/8/layout/bList2"/>
    <dgm:cxn modelId="{A0E77225-05C3-468A-9EE4-95FDACEE31BC}" type="presParOf" srcId="{4166A84A-C51E-42EC-A988-3EC084D24253}" destId="{9643ED6A-D59C-43DA-9153-96188BB46EAB}" srcOrd="0" destOrd="0" presId="urn:microsoft.com/office/officeart/2005/8/layout/bList2"/>
    <dgm:cxn modelId="{63538D0B-6FE9-481C-BCF1-8C5AF25EA9AE}" type="presParOf" srcId="{4166A84A-C51E-42EC-A988-3EC084D24253}" destId="{77908207-8176-4B9B-A8E6-7E6044B45E2B}" srcOrd="1" destOrd="0" presId="urn:microsoft.com/office/officeart/2005/8/layout/bList2"/>
    <dgm:cxn modelId="{A911B358-6257-43B5-9CEB-C3A9D74B5805}" type="presParOf" srcId="{4166A84A-C51E-42EC-A988-3EC084D24253}" destId="{88CA641F-62A3-4588-A995-3CC52DE4F8B1}" srcOrd="2" destOrd="0" presId="urn:microsoft.com/office/officeart/2005/8/layout/bList2"/>
    <dgm:cxn modelId="{4CA68080-3381-4C81-A556-E804240C933A}" type="presParOf" srcId="{4166A84A-C51E-42EC-A988-3EC084D24253}" destId="{166A8722-1935-4C78-B40F-441EFE897BB4}" srcOrd="3" destOrd="0" presId="urn:microsoft.com/office/officeart/2005/8/layout/bList2"/>
    <dgm:cxn modelId="{79A65D98-BD1D-4B12-BB20-E4B192AAE85D}" type="presParOf" srcId="{63188615-3330-433B-A328-481021C10359}" destId="{8A1475B5-B36F-411A-908E-7DD3F7F30CDF}" srcOrd="3" destOrd="0" presId="urn:microsoft.com/office/officeart/2005/8/layout/bList2"/>
    <dgm:cxn modelId="{9A3248AF-38CC-4692-B02D-FAE7F3EA6B8D}" type="presParOf" srcId="{63188615-3330-433B-A328-481021C10359}" destId="{2F13EB59-592C-4E1C-913B-EC1D9CEA8E57}" srcOrd="4" destOrd="0" presId="urn:microsoft.com/office/officeart/2005/8/layout/bList2"/>
    <dgm:cxn modelId="{43403050-1E08-4722-BC9B-3ADE83C17B55}" type="presParOf" srcId="{2F13EB59-592C-4E1C-913B-EC1D9CEA8E57}" destId="{DB82BF31-8E7D-41CE-829D-D3655452FF24}" srcOrd="0" destOrd="0" presId="urn:microsoft.com/office/officeart/2005/8/layout/bList2"/>
    <dgm:cxn modelId="{2F15C4D9-7D10-4BE5-BDE1-B92A24E60BA7}" type="presParOf" srcId="{2F13EB59-592C-4E1C-913B-EC1D9CEA8E57}" destId="{F72453D6-BB62-4714-90EB-710693660CBB}" srcOrd="1" destOrd="0" presId="urn:microsoft.com/office/officeart/2005/8/layout/bList2"/>
    <dgm:cxn modelId="{FE21A2F7-D4F9-4150-A991-25AE80EC06FA}" type="presParOf" srcId="{2F13EB59-592C-4E1C-913B-EC1D9CEA8E57}" destId="{EBEB3687-AAD0-4F6D-ACE8-E83C45E4209A}" srcOrd="2" destOrd="0" presId="urn:microsoft.com/office/officeart/2005/8/layout/bList2"/>
    <dgm:cxn modelId="{37BED550-B978-417E-ACFE-36AE73B16C42}" type="presParOf" srcId="{2F13EB59-592C-4E1C-913B-EC1D9CEA8E57}" destId="{34D871EE-3378-4AD0-906C-9A6384307FEB}" srcOrd="3" destOrd="0" presId="urn:microsoft.com/office/officeart/2005/8/layout/bList2"/>
    <dgm:cxn modelId="{F6C21AA5-5750-4C85-A5EA-B5870C224B54}" type="presParOf" srcId="{63188615-3330-433B-A328-481021C10359}" destId="{0C14310C-F61D-4105-A424-FA261A86CB51}" srcOrd="5" destOrd="0" presId="urn:microsoft.com/office/officeart/2005/8/layout/bList2"/>
    <dgm:cxn modelId="{42DB48B6-403F-4D86-BB4E-94AFD31CBC34}" type="presParOf" srcId="{63188615-3330-433B-A328-481021C10359}" destId="{E1BBF2C5-65C1-47C4-93E0-D799F6B21545}" srcOrd="6" destOrd="0" presId="urn:microsoft.com/office/officeart/2005/8/layout/bList2"/>
    <dgm:cxn modelId="{3D3D5CCF-DCCC-4A1D-A509-846F8DC47E4C}" type="presParOf" srcId="{E1BBF2C5-65C1-47C4-93E0-D799F6B21545}" destId="{ABEE6B20-19CF-43F3-A22F-03E1DA2FF06B}" srcOrd="0" destOrd="0" presId="urn:microsoft.com/office/officeart/2005/8/layout/bList2"/>
    <dgm:cxn modelId="{D676C5E7-E797-4307-BC8B-0717F6B1B4FB}" type="presParOf" srcId="{E1BBF2C5-65C1-47C4-93E0-D799F6B21545}" destId="{0120AAC4-D7C5-4E1D-8D31-E870AF627776}" srcOrd="1" destOrd="0" presId="urn:microsoft.com/office/officeart/2005/8/layout/bList2"/>
    <dgm:cxn modelId="{9EE347FC-4D8E-44BB-BD00-CC62AF0A04A9}" type="presParOf" srcId="{E1BBF2C5-65C1-47C4-93E0-D799F6B21545}" destId="{E0EA2C82-DD7F-4F8D-A043-39519CEC82E8}" srcOrd="2" destOrd="0" presId="urn:microsoft.com/office/officeart/2005/8/layout/bList2"/>
    <dgm:cxn modelId="{4F5A8957-7A17-4EFB-A1CC-4D3EBD6A87D1}" type="presParOf" srcId="{E1BBF2C5-65C1-47C4-93E0-D799F6B21545}" destId="{AD7176F6-6D91-4367-A85B-E9450D416F7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F3C92-7537-4311-8D3D-EEA1896B0187}">
      <dsp:nvSpPr>
        <dsp:cNvPr id="0" name=""/>
        <dsp:cNvSpPr/>
      </dsp:nvSpPr>
      <dsp:spPr>
        <a:xfrm rot="10800000">
          <a:off x="2072293" y="1795"/>
          <a:ext cx="7466286" cy="76675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16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ZA" sz="1900" kern="1200" dirty="0">
              <a:solidFill>
                <a:schemeClr val="tx1"/>
              </a:solidFill>
            </a:rPr>
            <a:t>Government funding cuts led to higher tuition fees and an alarming $1.3 trillion student debt affecting 44.2 million people.</a:t>
          </a:r>
        </a:p>
      </dsp:txBody>
      <dsp:txXfrm rot="10800000">
        <a:off x="2263980" y="1795"/>
        <a:ext cx="7274599" cy="766750"/>
      </dsp:txXfrm>
    </dsp:sp>
    <dsp:sp modelId="{676D2417-DD7F-451F-9068-75915F5DCCBC}">
      <dsp:nvSpPr>
        <dsp:cNvPr id="0" name=""/>
        <dsp:cNvSpPr/>
      </dsp:nvSpPr>
      <dsp:spPr>
        <a:xfrm>
          <a:off x="1688918" y="1795"/>
          <a:ext cx="766750" cy="7667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62E82-BE29-4EC1-9332-E7F9C83CBF68}">
      <dsp:nvSpPr>
        <dsp:cNvPr id="0" name=""/>
        <dsp:cNvSpPr/>
      </dsp:nvSpPr>
      <dsp:spPr>
        <a:xfrm rot="10800000">
          <a:off x="2072293" y="997427"/>
          <a:ext cx="7466286" cy="76675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16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solidFill>
                <a:schemeClr val="tx1"/>
              </a:solidFill>
            </a:rPr>
            <a:t>Annual student loans amount to £20 billion, with outstanding loans expected to reach £500 billion by the 2040s</a:t>
          </a:r>
        </a:p>
      </dsp:txBody>
      <dsp:txXfrm rot="10800000">
        <a:off x="2263980" y="997427"/>
        <a:ext cx="7274599" cy="766750"/>
      </dsp:txXfrm>
    </dsp:sp>
    <dsp:sp modelId="{3A9EB083-B654-4225-A26D-1F8805BDB672}">
      <dsp:nvSpPr>
        <dsp:cNvPr id="0" name=""/>
        <dsp:cNvSpPr/>
      </dsp:nvSpPr>
      <dsp:spPr>
        <a:xfrm>
          <a:off x="1688918" y="997427"/>
          <a:ext cx="766750" cy="7667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24524-0CAE-441C-9ECA-E429377D69AD}">
      <dsp:nvSpPr>
        <dsp:cNvPr id="0" name=""/>
        <dsp:cNvSpPr/>
      </dsp:nvSpPr>
      <dsp:spPr>
        <a:xfrm rot="10800000">
          <a:off x="2072293" y="1993059"/>
          <a:ext cx="7466286" cy="76675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16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ZA" sz="1900" kern="1200" dirty="0">
              <a:solidFill>
                <a:schemeClr val="tx1"/>
              </a:solidFill>
            </a:rPr>
            <a:t>Despite free tuition, preparation and other costs create financial strain for families.</a:t>
          </a:r>
        </a:p>
      </dsp:txBody>
      <dsp:txXfrm rot="10800000">
        <a:off x="2263980" y="1993059"/>
        <a:ext cx="7274599" cy="766750"/>
      </dsp:txXfrm>
    </dsp:sp>
    <dsp:sp modelId="{B7BC5414-082C-497B-A9D1-6170A7627685}">
      <dsp:nvSpPr>
        <dsp:cNvPr id="0" name=""/>
        <dsp:cNvSpPr/>
      </dsp:nvSpPr>
      <dsp:spPr>
        <a:xfrm>
          <a:off x="1688918" y="1993059"/>
          <a:ext cx="766750" cy="7667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ECC8E-176C-48B6-A8FC-5ECF47A1AC7F}">
      <dsp:nvSpPr>
        <dsp:cNvPr id="0" name=""/>
        <dsp:cNvSpPr/>
      </dsp:nvSpPr>
      <dsp:spPr>
        <a:xfrm rot="10800000">
          <a:off x="2072293" y="2988691"/>
          <a:ext cx="7466286" cy="76675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16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Limits non-paying students via admission quotas but has no cap on tuition-fee paying students</a:t>
          </a:r>
          <a:endParaRPr lang="en-ZA" sz="1900" kern="1200" dirty="0">
            <a:solidFill>
              <a:schemeClr val="tx1"/>
            </a:solidFill>
          </a:endParaRPr>
        </a:p>
      </dsp:txBody>
      <dsp:txXfrm rot="10800000">
        <a:off x="2263980" y="2988691"/>
        <a:ext cx="7274599" cy="766750"/>
      </dsp:txXfrm>
    </dsp:sp>
    <dsp:sp modelId="{89303356-A9B8-4532-9FC5-A8D55E396E45}">
      <dsp:nvSpPr>
        <dsp:cNvPr id="0" name=""/>
        <dsp:cNvSpPr/>
      </dsp:nvSpPr>
      <dsp:spPr>
        <a:xfrm>
          <a:off x="1688918" y="2988691"/>
          <a:ext cx="766750" cy="76675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A4363-9902-49F6-BBF1-05F6BD002355}">
      <dsp:nvSpPr>
        <dsp:cNvPr id="0" name=""/>
        <dsp:cNvSpPr/>
      </dsp:nvSpPr>
      <dsp:spPr>
        <a:xfrm rot="10800000">
          <a:off x="2072293" y="3984323"/>
          <a:ext cx="7466286" cy="76675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116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Australia pioneered income-contingent loans (ICLs) in 1989, later adopted by Brazil, Colombia, and Japan.</a:t>
          </a:r>
          <a:endParaRPr lang="en-ZA" sz="1900" kern="1200" dirty="0">
            <a:solidFill>
              <a:schemeClr val="tx1"/>
            </a:solidFill>
          </a:endParaRPr>
        </a:p>
      </dsp:txBody>
      <dsp:txXfrm rot="10800000">
        <a:off x="2263980" y="3984323"/>
        <a:ext cx="7274599" cy="766750"/>
      </dsp:txXfrm>
    </dsp:sp>
    <dsp:sp modelId="{D09F9C03-57F6-43C6-AFF0-5F759EF2BF3F}">
      <dsp:nvSpPr>
        <dsp:cNvPr id="0" name=""/>
        <dsp:cNvSpPr/>
      </dsp:nvSpPr>
      <dsp:spPr>
        <a:xfrm>
          <a:off x="1688918" y="3984323"/>
          <a:ext cx="766750" cy="7667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54DE-E5F6-42E7-B83E-69F9B802FDD5}">
      <dsp:nvSpPr>
        <dsp:cNvPr id="0" name=""/>
        <dsp:cNvSpPr/>
      </dsp:nvSpPr>
      <dsp:spPr>
        <a:xfrm>
          <a:off x="0" y="1255"/>
          <a:ext cx="10835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F8374-8998-4503-A216-F9B7835A7719}">
      <dsp:nvSpPr>
        <dsp:cNvPr id="0" name=""/>
        <dsp:cNvSpPr/>
      </dsp:nvSpPr>
      <dsp:spPr>
        <a:xfrm>
          <a:off x="0" y="1255"/>
          <a:ext cx="2757420" cy="114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Government funding</a:t>
          </a:r>
          <a:endParaRPr lang="en-ZA" sz="2000" kern="1200" dirty="0"/>
        </a:p>
      </dsp:txBody>
      <dsp:txXfrm>
        <a:off x="0" y="1255"/>
        <a:ext cx="2757420" cy="1143168"/>
      </dsp:txXfrm>
    </dsp:sp>
    <dsp:sp modelId="{1D200D6B-069F-48CE-AC6C-94399767EACB}">
      <dsp:nvSpPr>
        <dsp:cNvPr id="0" name=""/>
        <dsp:cNvSpPr/>
      </dsp:nvSpPr>
      <dsp:spPr>
        <a:xfrm>
          <a:off x="2908844" y="59644"/>
          <a:ext cx="7924493" cy="116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Learning and Culture, made up 20.28% of the R2.37 trillion total government expenditure for </a:t>
          </a:r>
          <a:r>
            <a:rPr lang="en-ZA" sz="1600" b="1" kern="1200"/>
            <a:t>#2024Budget </a:t>
          </a:r>
          <a:r>
            <a:rPr lang="en-ZA" sz="1600" kern="1200"/>
            <a:t>(R137.5 billion budget for 2024/25 for DHET and R53.6 for NSFAS), yet student debt persists.</a:t>
          </a:r>
        </a:p>
      </dsp:txBody>
      <dsp:txXfrm>
        <a:off x="2908844" y="59644"/>
        <a:ext cx="7924493" cy="1167782"/>
      </dsp:txXfrm>
    </dsp:sp>
    <dsp:sp modelId="{FF73A8D8-AAFE-4C54-9C85-71038D8F5ADD}">
      <dsp:nvSpPr>
        <dsp:cNvPr id="0" name=""/>
        <dsp:cNvSpPr/>
      </dsp:nvSpPr>
      <dsp:spPr>
        <a:xfrm>
          <a:off x="2757420" y="1227427"/>
          <a:ext cx="80759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09CB2-5206-4F1A-92FD-2637845D7D34}">
      <dsp:nvSpPr>
        <dsp:cNvPr id="0" name=""/>
        <dsp:cNvSpPr/>
      </dsp:nvSpPr>
      <dsp:spPr>
        <a:xfrm>
          <a:off x="0" y="1285816"/>
          <a:ext cx="10835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1E5F1-1C1E-4BD3-A47E-E94BFDC36606}">
      <dsp:nvSpPr>
        <dsp:cNvPr id="0" name=""/>
        <dsp:cNvSpPr/>
      </dsp:nvSpPr>
      <dsp:spPr>
        <a:xfrm>
          <a:off x="0" y="1285816"/>
          <a:ext cx="2715011" cy="1284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Socioeconomic</a:t>
          </a:r>
          <a:r>
            <a:rPr lang="en-ZA" sz="2600" b="1" kern="1200" dirty="0"/>
            <a:t> factors</a:t>
          </a:r>
          <a:endParaRPr lang="en-ZA" sz="2600" kern="1200" dirty="0"/>
        </a:p>
      </dsp:txBody>
      <dsp:txXfrm>
        <a:off x="0" y="1285816"/>
        <a:ext cx="2715011" cy="1284556"/>
      </dsp:txXfrm>
    </dsp:sp>
    <dsp:sp modelId="{3FB58C93-90E2-4A88-BDF0-67E30DC3B8B1}">
      <dsp:nvSpPr>
        <dsp:cNvPr id="0" name=""/>
        <dsp:cNvSpPr/>
      </dsp:nvSpPr>
      <dsp:spPr>
        <a:xfrm>
          <a:off x="2867070" y="1344205"/>
          <a:ext cx="7957720" cy="116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Students from low-income households cannot afford tuition and living expenses.</a:t>
          </a:r>
        </a:p>
      </dsp:txBody>
      <dsp:txXfrm>
        <a:off x="2867070" y="1344205"/>
        <a:ext cx="7957720" cy="1167782"/>
      </dsp:txXfrm>
    </dsp:sp>
    <dsp:sp modelId="{106C8830-E2B2-4F7E-97B6-4764A413346A}">
      <dsp:nvSpPr>
        <dsp:cNvPr id="0" name=""/>
        <dsp:cNvSpPr/>
      </dsp:nvSpPr>
      <dsp:spPr>
        <a:xfrm>
          <a:off x="2715011" y="2511988"/>
          <a:ext cx="8109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A5189-6CF0-44AF-9E00-A6F80295458A}">
      <dsp:nvSpPr>
        <dsp:cNvPr id="0" name=""/>
        <dsp:cNvSpPr/>
      </dsp:nvSpPr>
      <dsp:spPr>
        <a:xfrm>
          <a:off x="0" y="2570377"/>
          <a:ext cx="10835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B896C-0EB4-4984-9E83-ED6A7AAB1FD0}">
      <dsp:nvSpPr>
        <dsp:cNvPr id="0" name=""/>
        <dsp:cNvSpPr/>
      </dsp:nvSpPr>
      <dsp:spPr>
        <a:xfrm>
          <a:off x="0" y="2570377"/>
          <a:ext cx="2731661" cy="128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Economic factors</a:t>
          </a:r>
          <a:endParaRPr lang="en-ZA" sz="2000" kern="1200" dirty="0"/>
        </a:p>
      </dsp:txBody>
      <dsp:txXfrm>
        <a:off x="0" y="2570377"/>
        <a:ext cx="2731661" cy="1285816"/>
      </dsp:txXfrm>
    </dsp:sp>
    <dsp:sp modelId="{71EFC049-7AE9-4206-86EF-2FE16644957F}">
      <dsp:nvSpPr>
        <dsp:cNvPr id="0" name=""/>
        <dsp:cNvSpPr/>
      </dsp:nvSpPr>
      <dsp:spPr>
        <a:xfrm>
          <a:off x="2883561" y="2600263"/>
          <a:ext cx="7949413" cy="5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Economic factors such as high unemployment rates (32.1%), high inflation (3,2%), and exorbitant interest rates (11%) contribute to challenges in repaying student debt.</a:t>
          </a:r>
        </a:p>
      </dsp:txBody>
      <dsp:txXfrm>
        <a:off x="2883561" y="2600263"/>
        <a:ext cx="7949413" cy="597703"/>
      </dsp:txXfrm>
    </dsp:sp>
    <dsp:sp modelId="{D1D08C23-3156-4D39-A9D9-8E5D5C139314}">
      <dsp:nvSpPr>
        <dsp:cNvPr id="0" name=""/>
        <dsp:cNvSpPr/>
      </dsp:nvSpPr>
      <dsp:spPr>
        <a:xfrm>
          <a:off x="2731661" y="3197966"/>
          <a:ext cx="81013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55686-93BE-4CD8-82E5-9C76DF5F7ED4}">
      <dsp:nvSpPr>
        <dsp:cNvPr id="0" name=""/>
        <dsp:cNvSpPr/>
      </dsp:nvSpPr>
      <dsp:spPr>
        <a:xfrm>
          <a:off x="2883561" y="3227852"/>
          <a:ext cx="7949413" cy="5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Education accounts for only 2% of total household spending.</a:t>
          </a:r>
        </a:p>
      </dsp:txBody>
      <dsp:txXfrm>
        <a:off x="2883561" y="3227852"/>
        <a:ext cx="7949413" cy="597703"/>
      </dsp:txXfrm>
    </dsp:sp>
    <dsp:sp modelId="{FBC25B24-13B4-4542-A847-975435178D64}">
      <dsp:nvSpPr>
        <dsp:cNvPr id="0" name=""/>
        <dsp:cNvSpPr/>
      </dsp:nvSpPr>
      <dsp:spPr>
        <a:xfrm>
          <a:off x="2731661" y="3825555"/>
          <a:ext cx="81013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C8456-A507-4968-85DC-A8C3563018D9}">
      <dsp:nvSpPr>
        <dsp:cNvPr id="0" name=""/>
        <dsp:cNvSpPr/>
      </dsp:nvSpPr>
      <dsp:spPr>
        <a:xfrm>
          <a:off x="0" y="3856194"/>
          <a:ext cx="10835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8A38B-01C9-4E14-BD3A-7EFC9691D3DE}">
      <dsp:nvSpPr>
        <dsp:cNvPr id="0" name=""/>
        <dsp:cNvSpPr/>
      </dsp:nvSpPr>
      <dsp:spPr>
        <a:xfrm>
          <a:off x="0" y="3856194"/>
          <a:ext cx="2809897" cy="128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Commercialization of Education</a:t>
          </a:r>
          <a:endParaRPr lang="en-ZA" sz="1600" kern="1200" dirty="0"/>
        </a:p>
      </dsp:txBody>
      <dsp:txXfrm>
        <a:off x="0" y="3856194"/>
        <a:ext cx="2809897" cy="1285816"/>
      </dsp:txXfrm>
    </dsp:sp>
    <dsp:sp modelId="{D53E0AAE-0494-423E-826D-A5FD5B782FDB}">
      <dsp:nvSpPr>
        <dsp:cNvPr id="0" name=""/>
        <dsp:cNvSpPr/>
      </dsp:nvSpPr>
      <dsp:spPr>
        <a:xfrm>
          <a:off x="2960368" y="3886079"/>
          <a:ext cx="7874654" cy="5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Higher education prioritizes institutional financial stability over affordability for students.</a:t>
          </a:r>
          <a:endParaRPr lang="en-ZA" sz="1600" kern="1200" dirty="0"/>
        </a:p>
      </dsp:txBody>
      <dsp:txXfrm>
        <a:off x="2960368" y="3886079"/>
        <a:ext cx="7874654" cy="597703"/>
      </dsp:txXfrm>
    </dsp:sp>
    <dsp:sp modelId="{BD2F67DD-1984-4517-A936-546FAD3722D1}">
      <dsp:nvSpPr>
        <dsp:cNvPr id="0" name=""/>
        <dsp:cNvSpPr/>
      </dsp:nvSpPr>
      <dsp:spPr>
        <a:xfrm>
          <a:off x="2809897" y="4483783"/>
          <a:ext cx="8025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4AD3A-5D4A-4563-889A-2D65BEE746A3}">
      <dsp:nvSpPr>
        <dsp:cNvPr id="0" name=""/>
        <dsp:cNvSpPr/>
      </dsp:nvSpPr>
      <dsp:spPr>
        <a:xfrm>
          <a:off x="2960368" y="4513668"/>
          <a:ext cx="7874654" cy="5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Viewing students as consumers in higher education has contributed to increasing education costs and student debt.</a:t>
          </a:r>
        </a:p>
      </dsp:txBody>
      <dsp:txXfrm>
        <a:off x="2960368" y="4513668"/>
        <a:ext cx="7874654" cy="597703"/>
      </dsp:txXfrm>
    </dsp:sp>
    <dsp:sp modelId="{C9994B10-0A5B-4E0C-88CD-416635573E9C}">
      <dsp:nvSpPr>
        <dsp:cNvPr id="0" name=""/>
        <dsp:cNvSpPr/>
      </dsp:nvSpPr>
      <dsp:spPr>
        <a:xfrm>
          <a:off x="2809897" y="5111372"/>
          <a:ext cx="80251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CEBA2-93F9-43E4-AB24-C78E741E3A7A}">
      <dsp:nvSpPr>
        <dsp:cNvPr id="0" name=""/>
        <dsp:cNvSpPr/>
      </dsp:nvSpPr>
      <dsp:spPr>
        <a:xfrm>
          <a:off x="6703" y="1091180"/>
          <a:ext cx="2377311" cy="17746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15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>
              <a:solidFill>
                <a:srgbClr val="D95900"/>
              </a:solidFill>
            </a:rPr>
            <a:t>A team led by Senior Director, Director, and four Senior Managers.</a:t>
          </a:r>
        </a:p>
        <a:p>
          <a:pPr marL="0" lvl="1" indent="0" algn="l" defTabSz="800100">
            <a:lnSpc>
              <a:spcPct val="15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>
              <a:solidFill>
                <a:srgbClr val="D95900"/>
              </a:solidFill>
            </a:rPr>
            <a:t>Student Finance Systems team for automation and efficiency.</a:t>
          </a:r>
        </a:p>
      </dsp:txBody>
      <dsp:txXfrm>
        <a:off x="48284" y="1132761"/>
        <a:ext cx="2294149" cy="1733032"/>
      </dsp:txXfrm>
    </dsp:sp>
    <dsp:sp modelId="{8CF3792C-E624-48B2-AC09-DF6B207668B6}">
      <dsp:nvSpPr>
        <dsp:cNvPr id="0" name=""/>
        <dsp:cNvSpPr/>
      </dsp:nvSpPr>
      <dsp:spPr>
        <a:xfrm>
          <a:off x="0" y="182883"/>
          <a:ext cx="2377311" cy="7630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The People</a:t>
          </a:r>
          <a:endParaRPr lang="en-ZA" sz="20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182883"/>
        <a:ext cx="1674163" cy="763083"/>
      </dsp:txXfrm>
    </dsp:sp>
    <dsp:sp modelId="{16EA9313-CDA9-48FA-B487-CD89A17161A1}">
      <dsp:nvSpPr>
        <dsp:cNvPr id="0" name=""/>
        <dsp:cNvSpPr/>
      </dsp:nvSpPr>
      <dsp:spPr>
        <a:xfrm>
          <a:off x="1848605" y="304111"/>
          <a:ext cx="832059" cy="83205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12899" b="12899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ED6A-D59C-43DA-9153-96188BB46EAB}">
      <dsp:nvSpPr>
        <dsp:cNvPr id="0" name=""/>
        <dsp:cNvSpPr/>
      </dsp:nvSpPr>
      <dsp:spPr>
        <a:xfrm>
          <a:off x="2786314" y="1091180"/>
          <a:ext cx="2377311" cy="17746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Outstanding debts of non-registered students are handed-over to external collectors.</a:t>
          </a:r>
          <a:endParaRPr lang="en-ZA" sz="1800" kern="120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Debts older than three years are written off.</a:t>
          </a:r>
          <a:endParaRPr lang="en-ZA" sz="1800" kern="120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Students with written-off debts are barred from re-registration until settled.</a:t>
          </a:r>
          <a:endParaRPr lang="en-ZA" sz="1800" kern="120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827895" y="1132761"/>
        <a:ext cx="2294149" cy="1733032"/>
      </dsp:txXfrm>
    </dsp:sp>
    <dsp:sp modelId="{88CA641F-62A3-4588-A995-3CC52DE4F8B1}">
      <dsp:nvSpPr>
        <dsp:cNvPr id="0" name=""/>
        <dsp:cNvSpPr/>
      </dsp:nvSpPr>
      <dsp:spPr>
        <a:xfrm>
          <a:off x="2645648" y="182883"/>
          <a:ext cx="2377311" cy="7630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The Policy</a:t>
          </a:r>
          <a:endParaRPr lang="en-ZA" sz="20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645648" y="182883"/>
        <a:ext cx="1674163" cy="763083"/>
      </dsp:txXfrm>
    </dsp:sp>
    <dsp:sp modelId="{166A8722-1935-4C78-B40F-441EFE897BB4}">
      <dsp:nvSpPr>
        <dsp:cNvPr id="0" name=""/>
        <dsp:cNvSpPr/>
      </dsp:nvSpPr>
      <dsp:spPr>
        <a:xfrm>
          <a:off x="4500003" y="203607"/>
          <a:ext cx="832059" cy="83205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16667" b="16667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2BF31-8E7D-41CE-829D-D3655452FF24}">
      <dsp:nvSpPr>
        <dsp:cNvPr id="0" name=""/>
        <dsp:cNvSpPr/>
      </dsp:nvSpPr>
      <dsp:spPr>
        <a:xfrm>
          <a:off x="5565924" y="1091180"/>
          <a:ext cx="2377311" cy="17746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Payment Arrangements.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Early debt handovers improve recovery.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Blocking Academic Results.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Legal Summons.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Settlement Discount Incentives.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00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F7B512"/>
              </a:solidFill>
              <a:latin typeface="Arial"/>
              <a:ea typeface="+mn-ea"/>
              <a:cs typeface="+mn-cs"/>
            </a:rPr>
            <a:t>Fundraising &amp; Donor Engagement.</a:t>
          </a:r>
          <a:endParaRPr lang="en-ZA" sz="1800" kern="1200" dirty="0">
            <a:solidFill>
              <a:srgbClr val="F7B512"/>
            </a:solidFill>
            <a:latin typeface="Arial"/>
            <a:ea typeface="+mn-ea"/>
            <a:cs typeface="+mn-cs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100" kern="1200" dirty="0"/>
        </a:p>
      </dsp:txBody>
      <dsp:txXfrm>
        <a:off x="5607505" y="1132761"/>
        <a:ext cx="2294149" cy="1733032"/>
      </dsp:txXfrm>
    </dsp:sp>
    <dsp:sp modelId="{EBEB3687-AAD0-4F6D-ACE8-E83C45E4209A}">
      <dsp:nvSpPr>
        <dsp:cNvPr id="0" name=""/>
        <dsp:cNvSpPr/>
      </dsp:nvSpPr>
      <dsp:spPr>
        <a:xfrm>
          <a:off x="5565924" y="202830"/>
          <a:ext cx="2377311" cy="7630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The Processes</a:t>
          </a:r>
          <a:endParaRPr lang="en-ZA" sz="20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565924" y="202830"/>
        <a:ext cx="1674163" cy="763083"/>
      </dsp:txXfrm>
    </dsp:sp>
    <dsp:sp modelId="{34D871EE-3378-4AD0-906C-9A6384307FEB}">
      <dsp:nvSpPr>
        <dsp:cNvPr id="0" name=""/>
        <dsp:cNvSpPr/>
      </dsp:nvSpPr>
      <dsp:spPr>
        <a:xfrm>
          <a:off x="7307337" y="323947"/>
          <a:ext cx="832059" cy="832059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12821" b="12821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E6B20-19CF-43F3-A22F-03E1DA2FF06B}">
      <dsp:nvSpPr>
        <dsp:cNvPr id="0" name=""/>
        <dsp:cNvSpPr/>
      </dsp:nvSpPr>
      <dsp:spPr>
        <a:xfrm>
          <a:off x="8345534" y="1091180"/>
          <a:ext cx="2377311" cy="17746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 err="1">
              <a:solidFill>
                <a:srgbClr val="0070C0"/>
              </a:solidFill>
              <a:latin typeface="Arial"/>
              <a:ea typeface="+mn-ea"/>
              <a:cs typeface="+mn-cs"/>
            </a:rPr>
            <a:t>iEnabler</a:t>
          </a:r>
          <a:r>
            <a:rPr lang="en-ZA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 Acknowledgment of Debt.</a:t>
          </a:r>
        </a:p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Enforcing varying upfront payments.</a:t>
          </a:r>
          <a:endParaRPr lang="en-ZA" sz="1800" kern="1200" dirty="0">
            <a:solidFill>
              <a:srgbClr val="0070C0"/>
            </a:solidFill>
            <a:latin typeface="Arial"/>
            <a:ea typeface="+mn-ea"/>
            <a:cs typeface="+mn-cs"/>
          </a:endParaRPr>
        </a:p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Pre-Handover System.</a:t>
          </a:r>
        </a:p>
        <a:p>
          <a:pPr marL="0" lvl="1" indent="0" algn="l" defTabSz="622300">
            <a:lnSpc>
              <a:spcPct val="114000"/>
            </a:lnSpc>
            <a:spcBef>
              <a:spcPts val="600"/>
            </a:spcBef>
            <a:spcAft>
              <a:spcPct val="15000"/>
            </a:spcAft>
            <a:buFontTx/>
            <a:buNone/>
          </a:pPr>
          <a:r>
            <a:rPr lang="en-ZA" sz="1800" kern="1200" dirty="0">
              <a:solidFill>
                <a:srgbClr val="0070C0"/>
              </a:solidFill>
              <a:latin typeface="Arial"/>
              <a:ea typeface="+mn-ea"/>
              <a:cs typeface="+mn-cs"/>
            </a:rPr>
            <a:t>Third-Party Integration.</a:t>
          </a:r>
        </a:p>
      </dsp:txBody>
      <dsp:txXfrm>
        <a:off x="8387115" y="1132761"/>
        <a:ext cx="2294149" cy="1733032"/>
      </dsp:txXfrm>
    </dsp:sp>
    <dsp:sp modelId="{E0EA2C82-DD7F-4F8D-A043-39519CEC82E8}">
      <dsp:nvSpPr>
        <dsp:cNvPr id="0" name=""/>
        <dsp:cNvSpPr/>
      </dsp:nvSpPr>
      <dsp:spPr>
        <a:xfrm>
          <a:off x="8345534" y="192864"/>
          <a:ext cx="2377311" cy="7630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50000"/>
                </a:schemeClr>
              </a:solidFill>
            </a:rPr>
            <a:t>The Systems</a:t>
          </a:r>
          <a:endParaRPr lang="en-ZA" sz="20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8345534" y="192864"/>
        <a:ext cx="1674163" cy="763083"/>
      </dsp:txXfrm>
    </dsp:sp>
    <dsp:sp modelId="{AD7176F6-6D91-4367-A85B-E9450D416F7B}">
      <dsp:nvSpPr>
        <dsp:cNvPr id="0" name=""/>
        <dsp:cNvSpPr/>
      </dsp:nvSpPr>
      <dsp:spPr>
        <a:xfrm>
          <a:off x="10086947" y="313963"/>
          <a:ext cx="832059" cy="832059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12821" b="12821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F7E2D-7B8F-4F80-BF99-5B46D35C2FAD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46900-4EDF-44E7-B007-0B5AD608C1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65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– The wheelbarrow by J.JOHN: Bigger picture – Alternative funding models and leveraging technologies (instead of narrow mind – collecting!)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718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"Education is the most powerful weapon you can use to change the world“ Mandela</a:t>
            </a:r>
            <a:b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</a:br>
            <a:b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</a:br>
            <a:r>
              <a:rPr lang="en-US" dirty="0"/>
              <a:t>Education plays a dual role—improving individual success while driving broader economic progress. </a:t>
            </a:r>
          </a:p>
          <a:p>
            <a:r>
              <a:rPr lang="en-US" dirty="0"/>
              <a:t>Human Capital Theory suggests that education is an investment that enhances employability and earning potential. </a:t>
            </a:r>
          </a:p>
          <a:p>
            <a:r>
              <a:rPr lang="en-US" dirty="0"/>
              <a:t>The importance of education extends globally—examples from China and Russia show that students view education as a pathway to economic success. </a:t>
            </a:r>
          </a:p>
          <a:p>
            <a:r>
              <a:rPr lang="en-US" dirty="0"/>
              <a:t>Despite high tuition costs, many students pursue education due to its long-term financial benefits and social mobility potential.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99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235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344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6900-4EDF-44E7-B007-0B5AD608C128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14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8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3533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5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4 contacts with short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81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 dirty="0"/>
              <a:t>2 contacts with long description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ZA" dirty="0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ZA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13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73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67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02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27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2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  <a:endParaRPr lang="en-ZA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1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8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 dirty="0"/>
              <a:t>Add title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0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presentation title</a:t>
            </a:r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date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6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divider title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19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76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Add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9" r:id="rId2"/>
    <p:sldLayoutId id="2147483722" r:id="rId3"/>
    <p:sldLayoutId id="2147483727" r:id="rId4"/>
    <p:sldLayoutId id="2147483724" r:id="rId5"/>
    <p:sldLayoutId id="2147483725" r:id="rId6"/>
    <p:sldLayoutId id="2147483650" r:id="rId7"/>
    <p:sldLayoutId id="2147483721" r:id="rId8"/>
    <p:sldLayoutId id="2147483720" r:id="rId9"/>
    <p:sldLayoutId id="2147483664" r:id="rId10"/>
    <p:sldLayoutId id="2147483711" r:id="rId11"/>
    <p:sldLayoutId id="2147483713" r:id="rId12"/>
    <p:sldLayoutId id="2147483714" r:id="rId13"/>
    <p:sldLayoutId id="2147483663" r:id="rId14"/>
    <p:sldLayoutId id="2147483715" r:id="rId15"/>
    <p:sldLayoutId id="2147483716" r:id="rId16"/>
    <p:sldLayoutId id="2147483717" r:id="rId17"/>
    <p:sldLayoutId id="2147483728" r:id="rId18"/>
    <p:sldLayoutId id="2147483718" r:id="rId19"/>
    <p:sldLayoutId id="214748370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pos="232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jfi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853" y="4789503"/>
            <a:ext cx="903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Navigating the Debt Crisis: Strategies for Managing and Reducing Student Debt in Higher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852" y="5588345"/>
            <a:ext cx="256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26522"/>
                </a:solidFill>
                <a:latin typeface="Arial" charset="0"/>
                <a:ea typeface="Arial" charset="0"/>
                <a:cs typeface="Arial" charset="0"/>
              </a:rPr>
              <a:t>ITS Integrator User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852" y="5867149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282CC1-D461-4016-A9BE-5F58F59DCD89}" type="datetime3">
              <a:rPr lang="en-US" sz="16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 March 2025</a:t>
            </a:fld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48066-9405-E52D-DB79-DB5005217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C6CC-8D63-7867-C503-4E8AD3D7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Students Invest in Education Despite Rising Costs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AB95E-974C-EAEF-1016-B1708072C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7B835-19BE-7A97-73A2-156A00142977}"/>
              </a:ext>
            </a:extLst>
          </p:cNvPr>
          <p:cNvSpPr txBox="1"/>
          <p:nvPr/>
        </p:nvSpPr>
        <p:spPr>
          <a:xfrm>
            <a:off x="368300" y="1326381"/>
            <a:ext cx="10835612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Education as a Driver of Economic and Social Progress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Education enhances employability and income potential.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contributes to national economic growth and social mobility.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Human Capital Theory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Education is an investment that yields long-term financial benefits.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Higher academic achievements often lead to higher salary expectations.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Global Perspectives on Education &amp; Employment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SDG 4 emphasizes equitable access to quality education.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China, education is a key determinant of economic success and social mobility.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Russia, students expect higher salaries based on their educational investments.</a:t>
            </a:r>
          </a:p>
        </p:txBody>
      </p:sp>
    </p:spTree>
    <p:extLst>
      <p:ext uri="{BB962C8B-B14F-4D97-AF65-F5344CB8AC3E}">
        <p14:creationId xmlns:p14="http://schemas.microsoft.com/office/powerpoint/2010/main" val="30650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01F8-12AE-8BDA-6271-695ECDDC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Perspectives on Student Debt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3F8AB-9D05-A323-C7B2-CFAE18130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BE0D8C-DF22-A841-769F-57B8ADF00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275486"/>
              </p:ext>
            </p:extLst>
          </p:nvPr>
        </p:nvGraphicFramePr>
        <p:xfrm>
          <a:off x="368300" y="1386673"/>
          <a:ext cx="11227498" cy="475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6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6300-225B-9555-24A0-EC31089B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Student Debt Landscape in South Africa</a:t>
            </a:r>
            <a:endParaRPr lang="en-ZA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959668-B9B5-A895-E6F1-4C24B538C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277975"/>
              </p:ext>
            </p:extLst>
          </p:nvPr>
        </p:nvGraphicFramePr>
        <p:xfrm>
          <a:off x="368300" y="1066798"/>
          <a:ext cx="10835612" cy="514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graph showing the price of a market&#10;&#10;AI-generated content may be incorrect.">
            <a:extLst>
              <a:ext uri="{FF2B5EF4-FFF2-40B4-BE49-F238E27FC236}">
                <a16:creationId xmlns:a16="http://schemas.microsoft.com/office/drawing/2014/main" id="{C81BAA55-7C0F-EFB3-68E2-0940FEAB9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00" y="3973733"/>
            <a:ext cx="1501086" cy="943715"/>
          </a:xfrm>
          <a:prstGeom prst="rect">
            <a:avLst/>
          </a:prstGeom>
        </p:spPr>
      </p:pic>
      <p:pic>
        <p:nvPicPr>
          <p:cNvPr id="9" name="Picture 8" descr="A yellow post-it note with a light bulb drawn on it&#10;&#10;AI-generated content may be incorrect.">
            <a:extLst>
              <a:ext uri="{FF2B5EF4-FFF2-40B4-BE49-F238E27FC236}">
                <a16:creationId xmlns:a16="http://schemas.microsoft.com/office/drawing/2014/main" id="{19255801-9582-3170-E33E-617F6E206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143" y="5418584"/>
            <a:ext cx="1119890" cy="745236"/>
          </a:xfrm>
          <a:prstGeom prst="rect">
            <a:avLst/>
          </a:prstGeom>
        </p:spPr>
      </p:pic>
      <p:pic>
        <p:nvPicPr>
          <p:cNvPr id="11" name="Picture 10" descr="A hand holding a sign with a hashtag&#10;&#10;AI-generated content may be incorrect.">
            <a:extLst>
              <a:ext uri="{FF2B5EF4-FFF2-40B4-BE49-F238E27FC236}">
                <a16:creationId xmlns:a16="http://schemas.microsoft.com/office/drawing/2014/main" id="{420F4C80-F7A4-A4CA-0AF1-CD54606F0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032" y="2782424"/>
            <a:ext cx="1501086" cy="844361"/>
          </a:xfrm>
          <a:prstGeom prst="rect">
            <a:avLst/>
          </a:prstGeom>
        </p:spPr>
      </p:pic>
      <p:pic>
        <p:nvPicPr>
          <p:cNvPr id="13" name="Picture 12" descr="A logo of a bird with wings and a crown&#10;&#10;AI-generated content may be incorrect.">
            <a:extLst>
              <a:ext uri="{FF2B5EF4-FFF2-40B4-BE49-F238E27FC236}">
                <a16:creationId xmlns:a16="http://schemas.microsoft.com/office/drawing/2014/main" id="{12654406-F46F-CD3F-58CE-3973B53814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900" y="1416886"/>
            <a:ext cx="917328" cy="9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0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3C53-2CCE-879A-19F0-7D03DC26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UJ Strategies for Managing and Reducing Student Debt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05718-C063-BB17-CD00-D4CD847CA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418588-59FD-08A3-81A9-F3C9D90AC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811310"/>
              </p:ext>
            </p:extLst>
          </p:nvPr>
        </p:nvGraphicFramePr>
        <p:xfrm>
          <a:off x="358588" y="1128401"/>
          <a:ext cx="10925711" cy="491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69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738D-A810-A94D-5467-C4790065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Future: AI and Data-Driven Solutions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B94375-E69B-5FD3-415D-0844388F4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84383-7B37-E0DA-6DCF-7E06A30FBF81}"/>
              </a:ext>
            </a:extLst>
          </p:cNvPr>
          <p:cNvSpPr txBox="1"/>
          <p:nvPr/>
        </p:nvSpPr>
        <p:spPr>
          <a:xfrm>
            <a:off x="773898" y="1420551"/>
            <a:ext cx="11046627" cy="44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AI-Driven Technologies &amp; Decision Support Systems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enhances efficiency in financial aid management.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Machine Learning to enable predictive analytics for better allocation of resources.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and DSS to improve transparency and efficiency.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Optimizing Financial Aid with Data-Driven Decision-Making 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Algorithmic decision-making 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predict future financial aid needs.</a:t>
            </a: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insights to help refine financial support strategies and student debt management.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J tops global THE Impact Rankings | UJ News">
            <a:extLst>
              <a:ext uri="{FF2B5EF4-FFF2-40B4-BE49-F238E27FC236}">
                <a16:creationId xmlns:a16="http://schemas.microsoft.com/office/drawing/2014/main" id="{E73E1BCF-4D96-D47B-5213-438080087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106" y="882831"/>
            <a:ext cx="11253788" cy="5092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820999"/>
      </p:ext>
    </p:extLst>
  </p:cSld>
  <p:clrMapOvr>
    <a:masterClrMapping/>
  </p:clrMapOvr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edfe0c-0289-42b8-807e-b8118092d7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C7530A8605E4E92FCF7AD42E6A80F" ma:contentTypeVersion="18" ma:contentTypeDescription="Create a new document." ma:contentTypeScope="" ma:versionID="86ec40961f5572152d95d3fd67f5f72e">
  <xsd:schema xmlns:xsd="http://www.w3.org/2001/XMLSchema" xmlns:xs="http://www.w3.org/2001/XMLSchema" xmlns:p="http://schemas.microsoft.com/office/2006/metadata/properties" xmlns:ns3="c0edfe0c-0289-42b8-807e-b8118092d70a" xmlns:ns4="49eb3b38-7e5f-4939-a9f6-330e8a37ba6d" targetNamespace="http://schemas.microsoft.com/office/2006/metadata/properties" ma:root="true" ma:fieldsID="09ead14fc5e18c12efd813df30cdaac4" ns3:_="" ns4:_="">
    <xsd:import namespace="c0edfe0c-0289-42b8-807e-b8118092d70a"/>
    <xsd:import namespace="49eb3b38-7e5f-4939-a9f6-330e8a37ba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dfe0c-0289-42b8-807e-b8118092d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b3b38-7e5f-4939-a9f6-330e8a37b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07A86-47EF-4DEF-A3C1-1C2D124B4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7038C-22D8-42A5-9857-06183E08A43A}">
  <ds:schemaRefs>
    <ds:schemaRef ds:uri="49eb3b38-7e5f-4939-a9f6-330e8a37ba6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c0edfe0c-0289-42b8-807e-b8118092d70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1754B7-062C-451C-A85A-030E034B0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edfe0c-0289-42b8-807e-b8118092d70a"/>
    <ds:schemaRef ds:uri="49eb3b38-7e5f-4939-a9f6-330e8a37b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38740</TotalTime>
  <Words>652</Words>
  <Application>Microsoft Office PowerPoint</Application>
  <PresentationFormat>Widescreen</PresentationFormat>
  <Paragraphs>69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Google Sans</vt:lpstr>
      <vt:lpstr>Symbol</vt:lpstr>
      <vt:lpstr>UJ</vt:lpstr>
      <vt:lpstr>PowerPoint Presentation</vt:lpstr>
      <vt:lpstr>Why Students Invest in Education Despite Rising Costs</vt:lpstr>
      <vt:lpstr>Global Perspectives on Student Debt</vt:lpstr>
      <vt:lpstr>The Student Debt Landscape in South Africa</vt:lpstr>
      <vt:lpstr>UJ Strategies for Managing and Reducing Student Debt</vt:lpstr>
      <vt:lpstr>The Future: AI and Data-Driven 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</dc:creator>
  <cp:lastModifiedBy>Haas, Luvuyo</cp:lastModifiedBy>
  <cp:revision>306</cp:revision>
  <dcterms:created xsi:type="dcterms:W3CDTF">2016-08-29T16:05:45Z</dcterms:created>
  <dcterms:modified xsi:type="dcterms:W3CDTF">2025-03-07T12:37:49Z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0x010100375C7530A8605E4E92FCF7AD42E6A80F</vt:lpwstr>
  </property>
  <property fmtid="{D5CDD505-2E9C-101B-9397-08002B2CF9AE}" pid="3" name="MSIP_Label_b0d31be4-bb77-46d3-b866-62153466896a_Enabled">
    <vt:lpwstr>true</vt:lpwstr>
  </property>
  <property fmtid="{D5CDD505-2E9C-101B-9397-08002B2CF9AE}" pid="4" name="MSIP_Label_b0d31be4-bb77-46d3-b866-62153466896a_SetDate">
    <vt:lpwstr>2024-10-08T13:56:54Z</vt:lpwstr>
  </property>
  <property fmtid="{D5CDD505-2E9C-101B-9397-08002B2CF9AE}" pid="5" name="MSIP_Label_b0d31be4-bb77-46d3-b866-62153466896a_Method">
    <vt:lpwstr>Standard</vt:lpwstr>
  </property>
  <property fmtid="{D5CDD505-2E9C-101B-9397-08002B2CF9AE}" pid="6" name="MSIP_Label_b0d31be4-bb77-46d3-b866-62153466896a_Name">
    <vt:lpwstr>Public</vt:lpwstr>
  </property>
  <property fmtid="{D5CDD505-2E9C-101B-9397-08002B2CF9AE}" pid="7" name="MSIP_Label_b0d31be4-bb77-46d3-b866-62153466896a_SiteId">
    <vt:lpwstr>fa785acd-36ef-41bc-8a94-89841327e045</vt:lpwstr>
  </property>
  <property fmtid="{D5CDD505-2E9C-101B-9397-08002B2CF9AE}" pid="8" name="MSIP_Label_b0d31be4-bb77-46d3-b866-62153466896a_ActionId">
    <vt:lpwstr>545bb1d4-c27f-45ad-8ae0-5109fa3a9f97</vt:lpwstr>
  </property>
  <property fmtid="{D5CDD505-2E9C-101B-9397-08002B2CF9AE}" pid="9" name="MSIP_Label_b0d31be4-bb77-46d3-b866-62153466896a_ContentBits">
    <vt:lpwstr>0</vt:lpwstr>
  </property>
</Properties>
</file>